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9"/>
  </p:sldMasterIdLst>
  <p:sldIdLst>
    <p:sldId id="256" r:id="rId70"/>
    <p:sldId id="267" r:id="rId71"/>
    <p:sldId id="268" r:id="rId72"/>
    <p:sldId id="258" r:id="rId73"/>
    <p:sldId id="259" r:id="rId74"/>
    <p:sldId id="261" r:id="rId75"/>
    <p:sldId id="265" r:id="rId76"/>
    <p:sldId id="264" r:id="rId77"/>
    <p:sldId id="260" r:id="rId78"/>
    <p:sldId id="262" r:id="rId79"/>
    <p:sldId id="263" r:id="rId80"/>
    <p:sldId id="266" r:id="rId81"/>
    <p:sldId id="257" r:id="rId82"/>
    <p:sldId id="269" r:id="rId83"/>
    <p:sldId id="307" r:id="rId84"/>
    <p:sldId id="308" r:id="rId85"/>
    <p:sldId id="309" r:id="rId86"/>
    <p:sldId id="311" r:id="rId87"/>
    <p:sldId id="312" r:id="rId88"/>
    <p:sldId id="31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F4C"/>
    <a:srgbClr val="1D1F25"/>
    <a:srgbClr val="575E71"/>
    <a:srgbClr val="282A52"/>
    <a:srgbClr val="6D7491"/>
    <a:srgbClr val="303340"/>
    <a:srgbClr val="2C2E5A"/>
    <a:srgbClr val="484C5C"/>
    <a:srgbClr val="141529"/>
    <a:srgbClr val="3337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3" autoAdjust="0"/>
    <p:restoredTop sz="94660"/>
  </p:normalViewPr>
  <p:slideViewPr>
    <p:cSldViewPr snapToGrid="0">
      <p:cViewPr varScale="1">
        <p:scale>
          <a:sx n="93" d="100"/>
          <a:sy n="93" d="100"/>
        </p:scale>
        <p:origin x="108"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slide" Target="slides/slide20.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5" Type="http://schemas.openxmlformats.org/officeDocument/2006/relationships/customXml" Target="../customXml/item5.xml"/><Relationship Id="rId90" Type="http://schemas.openxmlformats.org/officeDocument/2006/relationships/presProps" Target="presProps.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slideMaster" Target="slideMasters/slideMaster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8.xml"/><Relationship Id="rId61" Type="http://schemas.openxmlformats.org/officeDocument/2006/relationships/customXml" Target="../customXml/item61.xml"/><Relationship Id="rId82" Type="http://schemas.openxmlformats.org/officeDocument/2006/relationships/slide" Target="slides/slide13.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B86C-3412-4120-8D4B-D7E7BD74B9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D14098-A0C4-4B20-B43D-C8104B5FB6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8935AC-8B8D-4A4C-BB54-B32B6CA8FF5E}"/>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5" name="Footer Placeholder 4">
            <a:extLst>
              <a:ext uri="{FF2B5EF4-FFF2-40B4-BE49-F238E27FC236}">
                <a16:creationId xmlns:a16="http://schemas.microsoft.com/office/drawing/2014/main" id="{F43718D2-A5D0-4624-83C4-299BBCB67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8D94A-D629-41E7-87D8-CF13ED77B53F}"/>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260583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B162-12CD-43E1-9FE2-7EBB35B01D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76BD87-838D-4D78-AA61-6398DDDBEFF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7A80A-2317-4684-9D4A-26782F95B1F0}"/>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5" name="Footer Placeholder 4">
            <a:extLst>
              <a:ext uri="{FF2B5EF4-FFF2-40B4-BE49-F238E27FC236}">
                <a16:creationId xmlns:a16="http://schemas.microsoft.com/office/drawing/2014/main" id="{A0AEE20C-B7AF-41CD-85BE-E8BAE956F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8102A-6865-42C6-A1A9-42F29C701270}"/>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2812482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A96927-857F-4730-99DA-5901BDC230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A412F3-8F17-4FEB-B64B-A79FA1B460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65258-B739-44FD-B370-599AB2ED0BB3}"/>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5" name="Footer Placeholder 4">
            <a:extLst>
              <a:ext uri="{FF2B5EF4-FFF2-40B4-BE49-F238E27FC236}">
                <a16:creationId xmlns:a16="http://schemas.microsoft.com/office/drawing/2014/main" id="{4631A7F5-E00A-40B9-ACE8-354E9F690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3CC85-6C7B-4D74-AE38-73EA3497F4EB}"/>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363059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6BF2-2FBA-4244-8C17-57442252D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1150E-B9A7-46BF-B202-E0CC7ECD96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CC6DF8-78AF-4DAA-AFCA-418E55E932A2}"/>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5" name="Footer Placeholder 4">
            <a:extLst>
              <a:ext uri="{FF2B5EF4-FFF2-40B4-BE49-F238E27FC236}">
                <a16:creationId xmlns:a16="http://schemas.microsoft.com/office/drawing/2014/main" id="{CEE3E7A5-F63C-4309-8ED3-8E14BBF42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99F09-9CD9-47BC-B7F7-A35C38F0432B}"/>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296644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E8CB-114F-4AFB-B83C-063D702A4F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CE4333-9334-480D-B0C5-A35253EE3F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6F3E7D-45B7-4895-A0F3-34CD4334D648}"/>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5" name="Footer Placeholder 4">
            <a:extLst>
              <a:ext uri="{FF2B5EF4-FFF2-40B4-BE49-F238E27FC236}">
                <a16:creationId xmlns:a16="http://schemas.microsoft.com/office/drawing/2014/main" id="{0F5BAED1-B27A-45DD-A1E6-F643F27831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FCE49-CE58-4D85-B81F-4425F89100AF}"/>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79008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AC65-0A0E-4A97-B64C-48BF8F7A75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98B546-54E5-4070-8AC7-2A05B776A5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C404C4-4966-4181-ADF9-18B8BCAD92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9C9629-BBC1-4AD5-B5AE-BF309DCF688C}"/>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6" name="Footer Placeholder 5">
            <a:extLst>
              <a:ext uri="{FF2B5EF4-FFF2-40B4-BE49-F238E27FC236}">
                <a16:creationId xmlns:a16="http://schemas.microsoft.com/office/drawing/2014/main" id="{297DF7A9-7D6A-4266-BBA3-BF87877CF8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C26E36-39D0-47DE-B66D-33002888914F}"/>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56594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FDEE8-ECBE-4BE2-80D5-BC82AC291D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B55651-7AC3-4696-981B-418BE4C1F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1973D7-F80D-4345-8D6B-1B30D8EFB7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6AC4DD-9EA3-4F12-9DB8-D92F09947E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364AE2-B5C4-4810-8B94-0FFD09E366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8A40F-5367-4F6C-9F98-D9A1B283425E}"/>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8" name="Footer Placeholder 7">
            <a:extLst>
              <a:ext uri="{FF2B5EF4-FFF2-40B4-BE49-F238E27FC236}">
                <a16:creationId xmlns:a16="http://schemas.microsoft.com/office/drawing/2014/main" id="{D1FEFC86-A62C-43E4-B543-C88D6BD03A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E3829-F128-4F3D-9D4E-8E3F30371C3A}"/>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245609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AAA2-53FE-4624-BF7D-7943A8BBEA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BB4872-A9B3-40BB-B6D9-AAFB286A89EA}"/>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4" name="Footer Placeholder 3">
            <a:extLst>
              <a:ext uri="{FF2B5EF4-FFF2-40B4-BE49-F238E27FC236}">
                <a16:creationId xmlns:a16="http://schemas.microsoft.com/office/drawing/2014/main" id="{48EE2D17-7094-48B9-89F1-9A74123199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C31356-C64F-4509-970F-2D5A89B8B154}"/>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504198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06AC4-2ADF-45EF-BE35-A2C79B132C11}"/>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3" name="Footer Placeholder 2">
            <a:extLst>
              <a:ext uri="{FF2B5EF4-FFF2-40B4-BE49-F238E27FC236}">
                <a16:creationId xmlns:a16="http://schemas.microsoft.com/office/drawing/2014/main" id="{498AB6A3-B2B7-4923-9F5B-046B96ED68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02C718-1353-4980-B996-8E5D636A3989}"/>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3929503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AA35-83BD-4995-A10A-763D6270F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3B272C-3E04-4568-B583-2095D772AC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0F280E-D535-48C2-AEAC-354A5AC90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A3C150-C4BB-444D-9326-8F40CE7FE4FA}"/>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6" name="Footer Placeholder 5">
            <a:extLst>
              <a:ext uri="{FF2B5EF4-FFF2-40B4-BE49-F238E27FC236}">
                <a16:creationId xmlns:a16="http://schemas.microsoft.com/office/drawing/2014/main" id="{6857C58A-B68D-499D-AA03-48DC99E00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948AB5-4DE2-40CE-9902-ACF462B8A151}"/>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01941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22CD-8A52-40EF-83A2-804E7B7BEE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7FDC58-EAE9-4ADC-9944-5FAA2B8802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C5B19D-4B51-4CF5-BF1A-1EEDC2D95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660E28-0FA2-4453-9BD5-7A236653172F}"/>
              </a:ext>
            </a:extLst>
          </p:cNvPr>
          <p:cNvSpPr>
            <a:spLocks noGrp="1"/>
          </p:cNvSpPr>
          <p:nvPr>
            <p:ph type="dt" sz="half" idx="10"/>
          </p:nvPr>
        </p:nvSpPr>
        <p:spPr/>
        <p:txBody>
          <a:bodyPr/>
          <a:lstStyle/>
          <a:p>
            <a:fld id="{245C2C28-0D12-4EC8-9616-6109F8E9BCEB}" type="datetimeFigureOut">
              <a:rPr lang="en-US" smtClean="0"/>
              <a:t>5/24/2019</a:t>
            </a:fld>
            <a:endParaRPr lang="en-US"/>
          </a:p>
        </p:txBody>
      </p:sp>
      <p:sp>
        <p:nvSpPr>
          <p:cNvPr id="6" name="Footer Placeholder 5">
            <a:extLst>
              <a:ext uri="{FF2B5EF4-FFF2-40B4-BE49-F238E27FC236}">
                <a16:creationId xmlns:a16="http://schemas.microsoft.com/office/drawing/2014/main" id="{BCA75560-766C-4E4E-B14A-60A6288A2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C87E04-1AFD-4704-ABEB-FEEA8F4B1D5A}"/>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83194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CF275-E7E7-44F4-8E32-EB435E2C62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6EA1FA-21A4-430B-9E17-A19465CE0B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F8B0B-D59C-4241-9343-9A65D54237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5C2C28-0D12-4EC8-9616-6109F8E9BCEB}" type="datetimeFigureOut">
              <a:rPr lang="en-US" smtClean="0"/>
              <a:t>5/24/2019</a:t>
            </a:fld>
            <a:endParaRPr lang="en-US"/>
          </a:p>
        </p:txBody>
      </p:sp>
      <p:sp>
        <p:nvSpPr>
          <p:cNvPr id="5" name="Footer Placeholder 4">
            <a:extLst>
              <a:ext uri="{FF2B5EF4-FFF2-40B4-BE49-F238E27FC236}">
                <a16:creationId xmlns:a16="http://schemas.microsoft.com/office/drawing/2014/main" id="{7CC3A4F9-362C-44EB-837A-15D7877923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51A9C-9EFC-4ED9-B658-9FFBD37F9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EF741-AEFC-4CA0-9B5F-D9818DE046D0}" type="slidenum">
              <a:rPr lang="en-US" smtClean="0"/>
              <a:t>‹#›</a:t>
            </a:fld>
            <a:endParaRPr lang="en-US"/>
          </a:p>
        </p:txBody>
      </p:sp>
    </p:spTree>
    <p:extLst>
      <p:ext uri="{BB962C8B-B14F-4D97-AF65-F5344CB8AC3E}">
        <p14:creationId xmlns:p14="http://schemas.microsoft.com/office/powerpoint/2010/main" val="4095869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customXml/item12.xml"/><Relationship Id="rId13" Type="http://schemas.openxmlformats.org/officeDocument/2006/relationships/image" Target="../media/image6.emf"/><Relationship Id="rId3" Type="http://schemas.openxmlformats.org/officeDocument/2006/relationships/customXml" Target="../../customXml/item11.xml"/><Relationship Id="rId7" Type="http://schemas.openxmlformats.org/officeDocument/2006/relationships/customXml" Target="../../customXml/item19.xml"/><Relationship Id="rId12" Type="http://schemas.openxmlformats.org/officeDocument/2006/relationships/image" Target="../media/image1.emf"/><Relationship Id="rId2" Type="http://schemas.openxmlformats.org/officeDocument/2006/relationships/customXml" Target="../../customXml/item64.xml"/><Relationship Id="rId1" Type="http://schemas.openxmlformats.org/officeDocument/2006/relationships/customXml" Target="../../customXml/item8.xml"/><Relationship Id="rId6" Type="http://schemas.openxmlformats.org/officeDocument/2006/relationships/customXml" Target="../../customXml/item7.xml"/><Relationship Id="rId11" Type="http://schemas.openxmlformats.org/officeDocument/2006/relationships/slideLayout" Target="../slideLayouts/slideLayout7.xml"/><Relationship Id="rId5" Type="http://schemas.openxmlformats.org/officeDocument/2006/relationships/customXml" Target="../../customXml/item2.xml"/><Relationship Id="rId10" Type="http://schemas.openxmlformats.org/officeDocument/2006/relationships/customXml" Target="../../customXml/item25.xml"/><Relationship Id="rId4" Type="http://schemas.openxmlformats.org/officeDocument/2006/relationships/customXml" Target="../../customXml/item44.xml"/><Relationship Id="rId9" Type="http://schemas.openxmlformats.org/officeDocument/2006/relationships/customXml" Target="../../customXml/item63.xml"/><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customXml" Target="../../customXml/item10.xml"/><Relationship Id="rId13" Type="http://schemas.openxmlformats.org/officeDocument/2006/relationships/image" Target="../media/image6.emf"/><Relationship Id="rId3" Type="http://schemas.openxmlformats.org/officeDocument/2006/relationships/customXml" Target="../../customXml/item47.xml"/><Relationship Id="rId7" Type="http://schemas.openxmlformats.org/officeDocument/2006/relationships/customXml" Target="../../customXml/item1.xml"/><Relationship Id="rId12" Type="http://schemas.openxmlformats.org/officeDocument/2006/relationships/image" Target="../media/image1.emf"/><Relationship Id="rId2" Type="http://schemas.openxmlformats.org/officeDocument/2006/relationships/customXml" Target="../../customXml/item34.xml"/><Relationship Id="rId1" Type="http://schemas.openxmlformats.org/officeDocument/2006/relationships/customXml" Target="../../customXml/item59.xml"/><Relationship Id="rId6" Type="http://schemas.openxmlformats.org/officeDocument/2006/relationships/customXml" Target="../../customXml/item58.xml"/><Relationship Id="rId11" Type="http://schemas.openxmlformats.org/officeDocument/2006/relationships/slideLayout" Target="../slideLayouts/slideLayout7.xml"/><Relationship Id="rId5" Type="http://schemas.openxmlformats.org/officeDocument/2006/relationships/customXml" Target="../../customXml/item33.xml"/><Relationship Id="rId10" Type="http://schemas.openxmlformats.org/officeDocument/2006/relationships/customXml" Target="../../customXml/item35.xml"/><Relationship Id="rId4" Type="http://schemas.openxmlformats.org/officeDocument/2006/relationships/customXml" Target="../../customXml/item36.xml"/><Relationship Id="rId9" Type="http://schemas.openxmlformats.org/officeDocument/2006/relationships/customXml" Target="../../customXml/item68.xml"/><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62.xml"/><Relationship Id="rId1" Type="http://schemas.openxmlformats.org/officeDocument/2006/relationships/customXml" Target="../../customXml/item22.xml"/><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customXml" Target="../../customXml/item5.xml"/><Relationship Id="rId13" Type="http://schemas.openxmlformats.org/officeDocument/2006/relationships/image" Target="../media/image2.emf"/><Relationship Id="rId3" Type="http://schemas.openxmlformats.org/officeDocument/2006/relationships/customXml" Target="../../customXml/item24.xml"/><Relationship Id="rId7" Type="http://schemas.openxmlformats.org/officeDocument/2006/relationships/customXml" Target="../../customXml/item18.xml"/><Relationship Id="rId12" Type="http://schemas.openxmlformats.org/officeDocument/2006/relationships/image" Target="../media/image1.emf"/><Relationship Id="rId2" Type="http://schemas.openxmlformats.org/officeDocument/2006/relationships/customXml" Target="../../customXml/item43.xml"/><Relationship Id="rId1" Type="http://schemas.openxmlformats.org/officeDocument/2006/relationships/customXml" Target="../../customXml/item40.xml"/><Relationship Id="rId6" Type="http://schemas.openxmlformats.org/officeDocument/2006/relationships/customXml" Target="../../customXml/item4.xml"/><Relationship Id="rId11" Type="http://schemas.openxmlformats.org/officeDocument/2006/relationships/slideLayout" Target="../slideLayouts/slideLayout7.xml"/><Relationship Id="rId5" Type="http://schemas.openxmlformats.org/officeDocument/2006/relationships/customXml" Target="../../customXml/item38.xml"/><Relationship Id="rId10" Type="http://schemas.openxmlformats.org/officeDocument/2006/relationships/customXml" Target="../../customXml/item31.xml"/><Relationship Id="rId4" Type="http://schemas.openxmlformats.org/officeDocument/2006/relationships/customXml" Target="../../customXml/item57.xml"/><Relationship Id="rId9" Type="http://schemas.openxmlformats.org/officeDocument/2006/relationships/customXml" Target="../../customXml/item15.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mymixesapp.wordpress.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ustomXml" Target="../../customXml/item51.xml"/><Relationship Id="rId13" Type="http://schemas.openxmlformats.org/officeDocument/2006/relationships/customXml" Target="../../customXml/item17.xml"/><Relationship Id="rId18" Type="http://schemas.openxmlformats.org/officeDocument/2006/relationships/image" Target="../media/image3.emf"/><Relationship Id="rId3" Type="http://schemas.openxmlformats.org/officeDocument/2006/relationships/customXml" Target="../../customXml/item65.xml"/><Relationship Id="rId7" Type="http://schemas.openxmlformats.org/officeDocument/2006/relationships/customXml" Target="../../customXml/item48.xml"/><Relationship Id="rId12" Type="http://schemas.openxmlformats.org/officeDocument/2006/relationships/customXml" Target="../../customXml/item29.xml"/><Relationship Id="rId17" Type="http://schemas.openxmlformats.org/officeDocument/2006/relationships/image" Target="../media/image2.emf"/><Relationship Id="rId2" Type="http://schemas.openxmlformats.org/officeDocument/2006/relationships/customXml" Target="../../customXml/item50.xml"/><Relationship Id="rId16" Type="http://schemas.openxmlformats.org/officeDocument/2006/relationships/image" Target="../media/image1.emf"/><Relationship Id="rId20" Type="http://schemas.openxmlformats.org/officeDocument/2006/relationships/image" Target="../media/image5.emf"/><Relationship Id="rId1" Type="http://schemas.openxmlformats.org/officeDocument/2006/relationships/customXml" Target="../../customXml/item49.xml"/><Relationship Id="rId6" Type="http://schemas.openxmlformats.org/officeDocument/2006/relationships/customXml" Target="../../customXml/item28.xml"/><Relationship Id="rId11" Type="http://schemas.openxmlformats.org/officeDocument/2006/relationships/customXml" Target="../../customXml/item45.xml"/><Relationship Id="rId5" Type="http://schemas.openxmlformats.org/officeDocument/2006/relationships/customXml" Target="../../customXml/item21.xml"/><Relationship Id="rId15" Type="http://schemas.openxmlformats.org/officeDocument/2006/relationships/slideLayout" Target="../slideLayouts/slideLayout7.xml"/><Relationship Id="rId10" Type="http://schemas.openxmlformats.org/officeDocument/2006/relationships/customXml" Target="../../customXml/item6.xml"/><Relationship Id="rId19" Type="http://schemas.openxmlformats.org/officeDocument/2006/relationships/image" Target="../media/image4.emf"/><Relationship Id="rId4" Type="http://schemas.openxmlformats.org/officeDocument/2006/relationships/customXml" Target="../../customXml/item13.xml"/><Relationship Id="rId9" Type="http://schemas.openxmlformats.org/officeDocument/2006/relationships/customXml" Target="../../customXml/item14.xml"/><Relationship Id="rId14" Type="http://schemas.openxmlformats.org/officeDocument/2006/relationships/customXml" Target="../../customXml/item3.xml"/></Relationships>
</file>

<file path=ppt/slides/_rels/slide4.xml.rels><?xml version="1.0" encoding="UTF-8" standalone="yes"?>
<Relationships xmlns="http://schemas.openxmlformats.org/package/2006/relationships"><Relationship Id="rId13" Type="http://schemas.openxmlformats.org/officeDocument/2006/relationships/slideLayout" Target="../slideLayouts/slideLayout7.xml"/><Relationship Id="rId18" Type="http://schemas.openxmlformats.org/officeDocument/2006/relationships/image" Target="../media/image8.emf"/><Relationship Id="rId26" Type="http://schemas.openxmlformats.org/officeDocument/2006/relationships/image" Target="../media/image16.svg"/><Relationship Id="rId21" Type="http://schemas.openxmlformats.org/officeDocument/2006/relationships/image" Target="../media/image11.png"/><Relationship Id="rId34" Type="http://schemas.openxmlformats.org/officeDocument/2006/relationships/image" Target="../media/image24.svg"/><Relationship Id="rId7" Type="http://schemas.openxmlformats.org/officeDocument/2006/relationships/customXml" Target="../../customXml/item61.xml"/><Relationship Id="rId12" Type="http://schemas.openxmlformats.org/officeDocument/2006/relationships/customXml" Target="../../customXml/item55.xml"/><Relationship Id="rId17" Type="http://schemas.openxmlformats.org/officeDocument/2006/relationships/image" Target="../media/image7.emf"/><Relationship Id="rId25" Type="http://schemas.openxmlformats.org/officeDocument/2006/relationships/image" Target="../media/image15.png"/><Relationship Id="rId33" Type="http://schemas.openxmlformats.org/officeDocument/2006/relationships/image" Target="../media/image23.png"/><Relationship Id="rId38" Type="http://schemas.openxmlformats.org/officeDocument/2006/relationships/image" Target="../media/image28.svg"/><Relationship Id="rId2" Type="http://schemas.openxmlformats.org/officeDocument/2006/relationships/customXml" Target="../../customXml/item60.xml"/><Relationship Id="rId16" Type="http://schemas.openxmlformats.org/officeDocument/2006/relationships/image" Target="../media/image2.emf"/><Relationship Id="rId20" Type="http://schemas.openxmlformats.org/officeDocument/2006/relationships/image" Target="../media/image10.png"/><Relationship Id="rId29" Type="http://schemas.openxmlformats.org/officeDocument/2006/relationships/image" Target="../media/image19.png"/><Relationship Id="rId1" Type="http://schemas.openxmlformats.org/officeDocument/2006/relationships/customXml" Target="../../customXml/item41.xml"/><Relationship Id="rId6" Type="http://schemas.openxmlformats.org/officeDocument/2006/relationships/customXml" Target="../../customXml/item56.xml"/><Relationship Id="rId11" Type="http://schemas.openxmlformats.org/officeDocument/2006/relationships/customXml" Target="../../customXml/item39.xml"/><Relationship Id="rId24" Type="http://schemas.openxmlformats.org/officeDocument/2006/relationships/image" Target="../media/image14.svg"/><Relationship Id="rId32" Type="http://schemas.openxmlformats.org/officeDocument/2006/relationships/image" Target="../media/image22.svg"/><Relationship Id="rId37" Type="http://schemas.openxmlformats.org/officeDocument/2006/relationships/image" Target="../media/image27.png"/><Relationship Id="rId5" Type="http://schemas.openxmlformats.org/officeDocument/2006/relationships/customXml" Target="../../customXml/item27.xml"/><Relationship Id="rId15" Type="http://schemas.openxmlformats.org/officeDocument/2006/relationships/image" Target="../media/image1.emf"/><Relationship Id="rId23" Type="http://schemas.openxmlformats.org/officeDocument/2006/relationships/image" Target="../media/image13.png"/><Relationship Id="rId28" Type="http://schemas.openxmlformats.org/officeDocument/2006/relationships/image" Target="../media/image18.svg"/><Relationship Id="rId36" Type="http://schemas.openxmlformats.org/officeDocument/2006/relationships/image" Target="../media/image26.svg"/><Relationship Id="rId10" Type="http://schemas.openxmlformats.org/officeDocument/2006/relationships/customXml" Target="../../customXml/item54.xml"/><Relationship Id="rId19" Type="http://schemas.openxmlformats.org/officeDocument/2006/relationships/image" Target="../media/image9.emf"/><Relationship Id="rId31" Type="http://schemas.openxmlformats.org/officeDocument/2006/relationships/image" Target="../media/image21.png"/><Relationship Id="rId4" Type="http://schemas.openxmlformats.org/officeDocument/2006/relationships/customXml" Target="../../customXml/item32.xml"/><Relationship Id="rId9" Type="http://schemas.openxmlformats.org/officeDocument/2006/relationships/customXml" Target="../../customXml/item52.xml"/><Relationship Id="rId14" Type="http://schemas.openxmlformats.org/officeDocument/2006/relationships/image" Target="../media/image6.emf"/><Relationship Id="rId22" Type="http://schemas.openxmlformats.org/officeDocument/2006/relationships/image" Target="../media/image12.png"/><Relationship Id="rId27" Type="http://schemas.openxmlformats.org/officeDocument/2006/relationships/image" Target="../media/image17.png"/><Relationship Id="rId30" Type="http://schemas.openxmlformats.org/officeDocument/2006/relationships/image" Target="../media/image20.svg"/><Relationship Id="rId35" Type="http://schemas.openxmlformats.org/officeDocument/2006/relationships/image" Target="../media/image25.png"/><Relationship Id="rId8" Type="http://schemas.openxmlformats.org/officeDocument/2006/relationships/customXml" Target="../../customXml/item42.xml"/><Relationship Id="rId3" Type="http://schemas.openxmlformats.org/officeDocument/2006/relationships/customXml" Target="../../customXml/item53.xml"/></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slideLayout" Target="../slideLayouts/slideLayout7.xml"/><Relationship Id="rId1" Type="http://schemas.openxmlformats.org/officeDocument/2006/relationships/customXml" Target="../../customXml/item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customXml" Target="../../customXml/item16.xml"/></Relationships>
</file>

<file path=ppt/slides/_rels/slide9.xml.rels><?xml version="1.0" encoding="UTF-8" standalone="yes"?>
<Relationships xmlns="http://schemas.openxmlformats.org/package/2006/relationships"><Relationship Id="rId8" Type="http://schemas.openxmlformats.org/officeDocument/2006/relationships/hyperlink" Target="https://br.vexels.com/vetores/previsualizar/74391/logo-liner-violino-musical" TargetMode="External"/><Relationship Id="rId13" Type="http://schemas.openxmlformats.org/officeDocument/2006/relationships/image" Target="../media/image36.jpg"/><Relationship Id="rId3" Type="http://schemas.openxmlformats.org/officeDocument/2006/relationships/customXml" Target="../../customXml/item20.xml"/><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1.emf"/><Relationship Id="rId2" Type="http://schemas.openxmlformats.org/officeDocument/2006/relationships/customXml" Target="../../customXml/item37.xml"/><Relationship Id="rId16" Type="http://schemas.openxmlformats.org/officeDocument/2006/relationships/image" Target="../media/image37.emf"/><Relationship Id="rId1" Type="http://schemas.openxmlformats.org/officeDocument/2006/relationships/customXml" Target="../../customXml/item67.xml"/><Relationship Id="rId6" Type="http://schemas.openxmlformats.org/officeDocument/2006/relationships/hyperlink" Target="https://press.rebus.community/sightreadingforguitar/chapter/third-string-syncopated-rhythms/" TargetMode="External"/><Relationship Id="rId11" Type="http://schemas.openxmlformats.org/officeDocument/2006/relationships/image" Target="../media/image34.png"/><Relationship Id="rId5" Type="http://schemas.openxmlformats.org/officeDocument/2006/relationships/image" Target="../media/image30.png"/><Relationship Id="rId15" Type="http://schemas.openxmlformats.org/officeDocument/2006/relationships/image" Target="../media/image29.emf"/><Relationship Id="rId10" Type="http://schemas.openxmlformats.org/officeDocument/2006/relationships/image" Target="../media/image33.png"/><Relationship Id="rId4" Type="http://schemas.openxmlformats.org/officeDocument/2006/relationships/slideLayout" Target="../slideLayouts/slideLayout7.xml"/><Relationship Id="rId9" Type="http://schemas.openxmlformats.org/officeDocument/2006/relationships/image" Target="../media/image32.png"/><Relationship Id="rId14" Type="http://schemas.openxmlformats.org/officeDocument/2006/relationships/hyperlink" Target="https://www.vecteezy.com/music/8159-lp-style-guita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Summing Junction 4">
            <a:extLst>
              <a:ext uri="{FF2B5EF4-FFF2-40B4-BE49-F238E27FC236}">
                <a16:creationId xmlns:a16="http://schemas.microsoft.com/office/drawing/2014/main" id="{A19A0BAA-DD58-4B10-A3FD-089A55E79A5A}"/>
              </a:ext>
            </a:extLst>
          </p:cNvPr>
          <p:cNvSpPr/>
          <p:nvPr/>
        </p:nvSpPr>
        <p:spPr>
          <a:xfrm>
            <a:off x="3980985" y="1750741"/>
            <a:ext cx="3601844" cy="3356517"/>
          </a:xfrm>
          <a:prstGeom prst="flowChartSummingJunction">
            <a:avLst/>
          </a:prstGeom>
          <a:noFill/>
          <a:ln w="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646739-4F00-4306-8541-58A4D339F91A}"/>
              </a:ext>
            </a:extLst>
          </p:cNvPr>
          <p:cNvSpPr/>
          <p:nvPr/>
        </p:nvSpPr>
        <p:spPr>
          <a:xfrm>
            <a:off x="4206435" y="2967334"/>
            <a:ext cx="79060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p:txBody>
      </p:sp>
      <p:sp>
        <p:nvSpPr>
          <p:cNvPr id="7" name="Rectangle 6">
            <a:extLst>
              <a:ext uri="{FF2B5EF4-FFF2-40B4-BE49-F238E27FC236}">
                <a16:creationId xmlns:a16="http://schemas.microsoft.com/office/drawing/2014/main" id="{CB922BE5-C44D-4252-BFD8-BF3A290D1CD9}"/>
              </a:ext>
            </a:extLst>
          </p:cNvPr>
          <p:cNvSpPr/>
          <p:nvPr/>
        </p:nvSpPr>
        <p:spPr>
          <a:xfrm>
            <a:off x="6683287" y="2967334"/>
            <a:ext cx="511680"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8" name="Rectangle 7">
            <a:extLst>
              <a:ext uri="{FF2B5EF4-FFF2-40B4-BE49-F238E27FC236}">
                <a16:creationId xmlns:a16="http://schemas.microsoft.com/office/drawing/2014/main" id="{1DE433A2-2B40-49F6-8F24-4B2510EC7AA6}"/>
              </a:ext>
            </a:extLst>
          </p:cNvPr>
          <p:cNvSpPr/>
          <p:nvPr/>
        </p:nvSpPr>
        <p:spPr>
          <a:xfrm>
            <a:off x="4997036" y="2967334"/>
            <a:ext cx="354584" cy="923330"/>
          </a:xfrm>
          <a:prstGeom prst="rect">
            <a:avLst/>
          </a:prstGeom>
          <a:noFill/>
        </p:spPr>
        <p:txBody>
          <a:bodyPr wrap="none" lIns="91440" tIns="45720" rIns="91440" bIns="45720">
            <a:spAutoFit/>
          </a:bodyPr>
          <a:lstStyle/>
          <a:p>
            <a:pPr algn="ctr"/>
            <a:r>
              <a:rPr lang="en-U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Rectangle 8">
            <a:extLst>
              <a:ext uri="{FF2B5EF4-FFF2-40B4-BE49-F238E27FC236}">
                <a16:creationId xmlns:a16="http://schemas.microsoft.com/office/drawing/2014/main" id="{8B5B9679-4AD4-4ABC-A694-577C7D65CF19}"/>
              </a:ext>
            </a:extLst>
          </p:cNvPr>
          <p:cNvSpPr/>
          <p:nvPr/>
        </p:nvSpPr>
        <p:spPr>
          <a:xfrm>
            <a:off x="6142221" y="2967334"/>
            <a:ext cx="532518"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a:t>
            </a:r>
          </a:p>
        </p:txBody>
      </p:sp>
      <p:sp>
        <p:nvSpPr>
          <p:cNvPr id="10" name="Rectangle 9">
            <a:extLst>
              <a:ext uri="{FF2B5EF4-FFF2-40B4-BE49-F238E27FC236}">
                <a16:creationId xmlns:a16="http://schemas.microsoft.com/office/drawing/2014/main" id="{EA7465B6-8873-4A38-85AB-78B6E05D14A8}"/>
              </a:ext>
            </a:extLst>
          </p:cNvPr>
          <p:cNvSpPr/>
          <p:nvPr/>
        </p:nvSpPr>
        <p:spPr>
          <a:xfrm>
            <a:off x="5444058" y="2044004"/>
            <a:ext cx="79060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p:txBody>
      </p:sp>
      <p:sp>
        <p:nvSpPr>
          <p:cNvPr id="11" name="Rectangle 10">
            <a:extLst>
              <a:ext uri="{FF2B5EF4-FFF2-40B4-BE49-F238E27FC236}">
                <a16:creationId xmlns:a16="http://schemas.microsoft.com/office/drawing/2014/main" id="{7DBD82F7-C323-4B9B-A2EF-7C2AB85F9B82}"/>
              </a:ext>
            </a:extLst>
          </p:cNvPr>
          <p:cNvSpPr/>
          <p:nvPr/>
        </p:nvSpPr>
        <p:spPr>
          <a:xfrm>
            <a:off x="5525266" y="3768555"/>
            <a:ext cx="513282"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a:t>
            </a:r>
          </a:p>
        </p:txBody>
      </p:sp>
      <p:sp>
        <p:nvSpPr>
          <p:cNvPr id="12" name="Rectangle: Top Corners Snipped 11">
            <a:extLst>
              <a:ext uri="{FF2B5EF4-FFF2-40B4-BE49-F238E27FC236}">
                <a16:creationId xmlns:a16="http://schemas.microsoft.com/office/drawing/2014/main" id="{CD62436D-ACBC-4BDF-A7C9-277ECBF89D3F}"/>
              </a:ext>
            </a:extLst>
          </p:cNvPr>
          <p:cNvSpPr/>
          <p:nvPr/>
        </p:nvSpPr>
        <p:spPr>
          <a:xfrm>
            <a:off x="1921323" y="4691885"/>
            <a:ext cx="470776" cy="758283"/>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180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93F4E4-0927-4CEC-BA8A-C957A75E398A}"/>
              </a:ext>
            </a:extLst>
          </p:cNvPr>
          <p:cNvSpPr/>
          <p:nvPr/>
        </p:nvSpPr>
        <p:spPr>
          <a:xfrm>
            <a:off x="5079999" y="3779207"/>
            <a:ext cx="1745673" cy="37733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Lead </a:t>
            </a:r>
            <a:r>
              <a:rPr lang="en-US" dirty="0" err="1"/>
              <a:t>Gtr</a:t>
            </a:r>
            <a:endParaRPr lang="en-US" dirty="0"/>
          </a:p>
        </p:txBody>
      </p:sp>
      <p:pic>
        <p:nvPicPr>
          <p:cNvPr id="3" name="Picture 2">
            <a:extLst>
              <a:ext uri="{FF2B5EF4-FFF2-40B4-BE49-F238E27FC236}">
                <a16:creationId xmlns:a16="http://schemas.microsoft.com/office/drawing/2014/main" id="{8AF317C1-920A-4E1F-8B6C-18426D0717B1}"/>
              </a:ext>
            </a:extLst>
          </p:cNvPr>
          <p:cNvPicPr preferRelativeResize="0">
            <a:picLocks/>
          </p:cNvPicPr>
          <p:nvPr>
            <p:custDataLst>
              <p:custData r:id="rId1"/>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6505268" y="3827182"/>
            <a:ext cx="276225" cy="285750"/>
          </a:xfrm>
          <a:prstGeom prst="rect">
            <a:avLst/>
          </a:prstGeom>
        </p:spPr>
        <p:style>
          <a:lnRef idx="0">
            <a:schemeClr val="accent3"/>
          </a:lnRef>
          <a:fillRef idx="3">
            <a:schemeClr val="accent3"/>
          </a:fillRef>
          <a:effectRef idx="3">
            <a:schemeClr val="accent3"/>
          </a:effectRef>
          <a:fontRef idx="minor">
            <a:schemeClr val="lt1"/>
          </a:fontRef>
        </p:style>
      </p:pic>
      <p:grpSp>
        <p:nvGrpSpPr>
          <p:cNvPr id="15" name="Group 14">
            <a:extLst>
              <a:ext uri="{FF2B5EF4-FFF2-40B4-BE49-F238E27FC236}">
                <a16:creationId xmlns:a16="http://schemas.microsoft.com/office/drawing/2014/main" id="{34B91532-0C38-48E0-87ED-9237DFBAC68F}"/>
              </a:ext>
            </a:extLst>
          </p:cNvPr>
          <p:cNvGrpSpPr/>
          <p:nvPr/>
        </p:nvGrpSpPr>
        <p:grpSpPr>
          <a:xfrm>
            <a:off x="6082169" y="2504214"/>
            <a:ext cx="510395" cy="1731523"/>
            <a:chOff x="6271098" y="953311"/>
            <a:chExt cx="510395" cy="1731523"/>
          </a:xfrm>
        </p:grpSpPr>
        <p:sp>
          <p:nvSpPr>
            <p:cNvPr id="14" name="Rectangle 13">
              <a:extLst>
                <a:ext uri="{FF2B5EF4-FFF2-40B4-BE49-F238E27FC236}">
                  <a16:creationId xmlns:a16="http://schemas.microsoft.com/office/drawing/2014/main" id="{EC9D4C03-9F1D-461C-BAF5-B89D42B8CA91}"/>
                </a:ext>
              </a:extLst>
            </p:cNvPr>
            <p:cNvSpPr/>
            <p:nvPr/>
          </p:nvSpPr>
          <p:spPr>
            <a:xfrm>
              <a:off x="6271098" y="953311"/>
              <a:ext cx="510395" cy="173152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96">
              <a:extLst>
                <a:ext uri="{FF2B5EF4-FFF2-40B4-BE49-F238E27FC236}">
                  <a16:creationId xmlns:a16="http://schemas.microsoft.com/office/drawing/2014/main" id="{3556950B-4F54-4A45-8FB8-8FEB325EBB62}"/>
                </a:ext>
              </a:extLst>
            </p:cNvPr>
            <p:cNvSpPr>
              <a:spLocks noChangeArrowheads="1"/>
            </p:cNvSpPr>
            <p:nvPr>
              <p:custDataLst>
                <p:custData r:id="rId3"/>
                <p:custData r:id="rId4"/>
              </p:custDataLst>
            </p:nvPr>
          </p:nvSpPr>
          <p:spPr bwMode="black">
            <a:xfrm>
              <a:off x="6381518" y="1767750"/>
              <a:ext cx="253782" cy="48768"/>
            </a:xfrm>
            <a:prstGeom prst="rect">
              <a:avLst/>
            </a:prstGeom>
            <a:solidFill>
              <a:srgbClr val="000000"/>
            </a:solidFill>
            <a:ln>
              <a:noFill/>
            </a:ln>
            <a:extLst/>
          </p:spPr>
          <p:txBody>
            <a:bodyPr vert="horz" wrap="square" lIns="97576" tIns="48788" rIns="97576" bIns="48788"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54785E6-CD14-4D55-BD49-76BCFFAAA933}"/>
                </a:ext>
              </a:extLst>
            </p:cNvPr>
            <p:cNvPicPr preferRelativeResize="0">
              <a:picLocks/>
            </p:cNvPicPr>
            <p:nvPr>
              <p:custDataLst>
                <p:custData r:id="rId5"/>
              </p:custDataLst>
            </p:nvPr>
          </p:nvPicPr>
          <p:blipFill>
            <a:blip r:embed="rId13">
              <a:extLst>
                <a:ext uri="{28A0092B-C50C-407E-A947-70E740481C1C}">
                  <a14:useLocalDpi xmlns:a14="http://schemas.microsoft.com/office/drawing/2010/main" val="0"/>
                </a:ext>
              </a:extLst>
            </a:blip>
            <a:stretch>
              <a:fillRect/>
            </a:stretch>
          </p:blipFill>
          <p:spPr>
            <a:xfrm rot="5400000">
              <a:off x="6398393" y="2253173"/>
              <a:ext cx="213750" cy="247500"/>
            </a:xfrm>
            <a:prstGeom prst="rect">
              <a:avLst/>
            </a:prstGeom>
          </p:spPr>
        </p:pic>
        <p:pic>
          <p:nvPicPr>
            <p:cNvPr id="8" name="Picture 7">
              <a:extLst>
                <a:ext uri="{FF2B5EF4-FFF2-40B4-BE49-F238E27FC236}">
                  <a16:creationId xmlns:a16="http://schemas.microsoft.com/office/drawing/2014/main" id="{75B5C8B4-06DE-46EF-8A3D-D943370AC8AE}"/>
                </a:ext>
              </a:extLst>
            </p:cNvPr>
            <p:cNvPicPr preferRelativeResize="0">
              <a:picLocks/>
            </p:cNvPicPr>
            <p:nvPr>
              <p:custDataLst>
                <p:custData r:id="rId6"/>
              </p:custDataLst>
            </p:nvPr>
          </p:nvPicPr>
          <p:blipFill>
            <a:blip r:embed="rId13">
              <a:extLst>
                <a:ext uri="{28A0092B-C50C-407E-A947-70E740481C1C}">
                  <a14:useLocalDpi xmlns:a14="http://schemas.microsoft.com/office/drawing/2010/main" val="0"/>
                </a:ext>
              </a:extLst>
            </a:blip>
            <a:stretch>
              <a:fillRect/>
            </a:stretch>
          </p:blipFill>
          <p:spPr>
            <a:xfrm rot="5400000">
              <a:off x="6398393" y="2336582"/>
              <a:ext cx="213750" cy="247500"/>
            </a:xfrm>
            <a:prstGeom prst="rect">
              <a:avLst/>
            </a:prstGeom>
          </p:spPr>
        </p:pic>
        <p:pic>
          <p:nvPicPr>
            <p:cNvPr id="9" name="Picture 8">
              <a:extLst>
                <a:ext uri="{FF2B5EF4-FFF2-40B4-BE49-F238E27FC236}">
                  <a16:creationId xmlns:a16="http://schemas.microsoft.com/office/drawing/2014/main" id="{B1F50DC6-5CD8-4367-9314-772F0A7EEAC2}"/>
                </a:ext>
              </a:extLst>
            </p:cNvPr>
            <p:cNvPicPr preferRelativeResize="0">
              <a:picLocks/>
            </p:cNvPicPr>
            <p:nvPr>
              <p:custDataLst>
                <p:custData r:id="rId7"/>
              </p:custDataLst>
            </p:nvPr>
          </p:nvPicPr>
          <p:blipFill>
            <a:blip r:embed="rId13">
              <a:extLst>
                <a:ext uri="{28A0092B-C50C-407E-A947-70E740481C1C}">
                  <a14:useLocalDpi xmlns:a14="http://schemas.microsoft.com/office/drawing/2010/main" val="0"/>
                </a:ext>
              </a:extLst>
            </a:blip>
            <a:stretch>
              <a:fillRect/>
            </a:stretch>
          </p:blipFill>
          <p:spPr>
            <a:xfrm rot="5400000">
              <a:off x="6398393" y="1919533"/>
              <a:ext cx="213750" cy="247500"/>
            </a:xfrm>
            <a:prstGeom prst="rect">
              <a:avLst/>
            </a:prstGeom>
          </p:spPr>
        </p:pic>
        <p:pic>
          <p:nvPicPr>
            <p:cNvPr id="10" name="Picture 9">
              <a:extLst>
                <a:ext uri="{FF2B5EF4-FFF2-40B4-BE49-F238E27FC236}">
                  <a16:creationId xmlns:a16="http://schemas.microsoft.com/office/drawing/2014/main" id="{1D9D46D4-BC98-4D94-9800-6A7CD61F76A9}"/>
                </a:ext>
              </a:extLst>
            </p:cNvPr>
            <p:cNvPicPr preferRelativeResize="0">
              <a:picLocks/>
            </p:cNvPicPr>
            <p:nvPr>
              <p:custDataLst>
                <p:custData r:id="rId8"/>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999268"/>
              <a:ext cx="213750" cy="247500"/>
            </a:xfrm>
            <a:prstGeom prst="rect">
              <a:avLst/>
            </a:prstGeom>
          </p:spPr>
        </p:pic>
        <p:pic>
          <p:nvPicPr>
            <p:cNvPr id="11" name="Picture 10">
              <a:extLst>
                <a:ext uri="{FF2B5EF4-FFF2-40B4-BE49-F238E27FC236}">
                  <a16:creationId xmlns:a16="http://schemas.microsoft.com/office/drawing/2014/main" id="{D3963CDC-8308-426B-AD62-E92BAB62603A}"/>
                </a:ext>
              </a:extLst>
            </p:cNvPr>
            <p:cNvPicPr preferRelativeResize="0">
              <a:picLocks/>
            </p:cNvPicPr>
            <p:nvPr>
              <p:custDataLst>
                <p:custData r:id="rId9"/>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1082677"/>
              <a:ext cx="213750" cy="247500"/>
            </a:xfrm>
            <a:prstGeom prst="rect">
              <a:avLst/>
            </a:prstGeom>
          </p:spPr>
        </p:pic>
        <p:pic>
          <p:nvPicPr>
            <p:cNvPr id="12" name="Picture 11">
              <a:extLst>
                <a:ext uri="{FF2B5EF4-FFF2-40B4-BE49-F238E27FC236}">
                  <a16:creationId xmlns:a16="http://schemas.microsoft.com/office/drawing/2014/main" id="{7BDD4321-A5DB-4537-98ED-987CE638204C}"/>
                </a:ext>
              </a:extLst>
            </p:cNvPr>
            <p:cNvPicPr preferRelativeResize="0">
              <a:picLocks/>
            </p:cNvPicPr>
            <p:nvPr>
              <p:custDataLst>
                <p:custData r:id="rId10"/>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1416776"/>
              <a:ext cx="213750" cy="247500"/>
            </a:xfrm>
            <a:prstGeom prst="rect">
              <a:avLst/>
            </a:prstGeom>
          </p:spPr>
        </p:pic>
      </p:grpSp>
      <p:pic>
        <p:nvPicPr>
          <p:cNvPr id="13" name="Picture 2" descr="C:\Users\t-dantay\Documents\Placeholders\volume.png">
            <a:extLst>
              <a:ext uri="{FF2B5EF4-FFF2-40B4-BE49-F238E27FC236}">
                <a16:creationId xmlns:a16="http://schemas.microsoft.com/office/drawing/2014/main" id="{D00A9281-A8CA-4E6C-BC8E-B9A2C567B33D}"/>
              </a:ext>
            </a:extLst>
          </p:cNvPr>
          <p:cNvPicPr>
            <a:picLocks noChangeAspect="1" noChangeArrowheads="1"/>
          </p:cNvPicPr>
          <p:nvPr>
            <p:custDataLst>
              <p:custData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5652898" y="3181312"/>
            <a:ext cx="443102" cy="377329"/>
          </a:xfrm>
          <a:prstGeom prst="rect">
            <a:avLst/>
          </a:prstGeom>
          <a:extLst>
            <a:ext uri="{909E8E84-426E-40DD-AFC4-6F175D3DCCD1}">
              <a14:hiddenFill xmlns:a14="http://schemas.microsoft.com/office/drawing/2010/main">
                <a:solidFill>
                  <a:srgbClr val="FFFFFF"/>
                </a:solidFill>
              </a14:hiddenFill>
            </a:ext>
          </a:extLst>
        </p:spPr>
        <p:style>
          <a:lnRef idx="1">
            <a:schemeClr val="accent3"/>
          </a:lnRef>
          <a:fillRef idx="3">
            <a:schemeClr val="accent3"/>
          </a:fillRef>
          <a:effectRef idx="2">
            <a:schemeClr val="accent3"/>
          </a:effectRef>
          <a:fontRef idx="minor">
            <a:schemeClr val="lt1"/>
          </a:fontRef>
        </p:style>
      </p:pic>
      <p:sp>
        <p:nvSpPr>
          <p:cNvPr id="17" name="Rectangle 16">
            <a:extLst>
              <a:ext uri="{FF2B5EF4-FFF2-40B4-BE49-F238E27FC236}">
                <a16:creationId xmlns:a16="http://schemas.microsoft.com/office/drawing/2014/main" id="{38F16E11-ACD5-4601-BBE0-66329EC61DB4}"/>
              </a:ext>
            </a:extLst>
          </p:cNvPr>
          <p:cNvSpPr/>
          <p:nvPr/>
        </p:nvSpPr>
        <p:spPr>
          <a:xfrm>
            <a:off x="4226015" y="4518376"/>
            <a:ext cx="3712307" cy="1731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5B5DE6-3C7F-4C74-ACDC-56062823730E}"/>
              </a:ext>
            </a:extLst>
          </p:cNvPr>
          <p:cNvSpPr/>
          <p:nvPr/>
        </p:nvSpPr>
        <p:spPr>
          <a:xfrm>
            <a:off x="4448752" y="4737440"/>
            <a:ext cx="1633416" cy="42984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Vox</a:t>
            </a:r>
          </a:p>
        </p:txBody>
      </p:sp>
      <p:sp>
        <p:nvSpPr>
          <p:cNvPr id="21" name="Rectangle 20">
            <a:extLst>
              <a:ext uri="{FF2B5EF4-FFF2-40B4-BE49-F238E27FC236}">
                <a16:creationId xmlns:a16="http://schemas.microsoft.com/office/drawing/2014/main" id="{708AAD57-545F-4ECD-ACE6-F113D5366CEF}"/>
              </a:ext>
            </a:extLst>
          </p:cNvPr>
          <p:cNvSpPr/>
          <p:nvPr/>
        </p:nvSpPr>
        <p:spPr>
          <a:xfrm>
            <a:off x="4462584" y="5284285"/>
            <a:ext cx="1633416" cy="42984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Drums</a:t>
            </a:r>
          </a:p>
        </p:txBody>
      </p:sp>
      <p:sp>
        <p:nvSpPr>
          <p:cNvPr id="22" name="Rectangle 21">
            <a:extLst>
              <a:ext uri="{FF2B5EF4-FFF2-40B4-BE49-F238E27FC236}">
                <a16:creationId xmlns:a16="http://schemas.microsoft.com/office/drawing/2014/main" id="{F2A0E8BC-6E3E-4B79-A80B-65B223C72C29}"/>
              </a:ext>
            </a:extLst>
          </p:cNvPr>
          <p:cNvSpPr/>
          <p:nvPr/>
        </p:nvSpPr>
        <p:spPr>
          <a:xfrm>
            <a:off x="6260260" y="4737440"/>
            <a:ext cx="1633416" cy="42984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Bass</a:t>
            </a:r>
          </a:p>
        </p:txBody>
      </p:sp>
    </p:spTree>
    <p:extLst>
      <p:ext uri="{BB962C8B-B14F-4D97-AF65-F5344CB8AC3E}">
        <p14:creationId xmlns:p14="http://schemas.microsoft.com/office/powerpoint/2010/main" val="373737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93F4E4-0927-4CEC-BA8A-C957A75E398A}"/>
              </a:ext>
            </a:extLst>
          </p:cNvPr>
          <p:cNvSpPr/>
          <p:nvPr/>
        </p:nvSpPr>
        <p:spPr>
          <a:xfrm>
            <a:off x="5079999" y="3779207"/>
            <a:ext cx="1745673" cy="37733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Lead </a:t>
            </a:r>
            <a:r>
              <a:rPr lang="en-US" dirty="0" err="1"/>
              <a:t>Gtr</a:t>
            </a:r>
            <a:endParaRPr lang="en-US" dirty="0"/>
          </a:p>
        </p:txBody>
      </p:sp>
      <p:pic>
        <p:nvPicPr>
          <p:cNvPr id="3" name="Picture 2">
            <a:extLst>
              <a:ext uri="{FF2B5EF4-FFF2-40B4-BE49-F238E27FC236}">
                <a16:creationId xmlns:a16="http://schemas.microsoft.com/office/drawing/2014/main" id="{8AF317C1-920A-4E1F-8B6C-18426D0717B1}"/>
              </a:ext>
            </a:extLst>
          </p:cNvPr>
          <p:cNvPicPr preferRelativeResize="0">
            <a:picLocks/>
          </p:cNvPicPr>
          <p:nvPr>
            <p:custDataLst>
              <p:custData r:id="rId1"/>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6505268" y="3827182"/>
            <a:ext cx="276225" cy="285750"/>
          </a:xfrm>
          <a:prstGeom prst="rect">
            <a:avLst/>
          </a:prstGeom>
        </p:spPr>
        <p:style>
          <a:lnRef idx="0">
            <a:schemeClr val="accent3"/>
          </a:lnRef>
          <a:fillRef idx="3">
            <a:schemeClr val="accent3"/>
          </a:fillRef>
          <a:effectRef idx="3">
            <a:schemeClr val="accent3"/>
          </a:effectRef>
          <a:fontRef idx="minor">
            <a:schemeClr val="lt1"/>
          </a:fontRef>
        </p:style>
      </p:pic>
      <p:grpSp>
        <p:nvGrpSpPr>
          <p:cNvPr id="15" name="Group 14">
            <a:extLst>
              <a:ext uri="{FF2B5EF4-FFF2-40B4-BE49-F238E27FC236}">
                <a16:creationId xmlns:a16="http://schemas.microsoft.com/office/drawing/2014/main" id="{34B91532-0C38-48E0-87ED-9237DFBAC68F}"/>
              </a:ext>
            </a:extLst>
          </p:cNvPr>
          <p:cNvGrpSpPr/>
          <p:nvPr/>
        </p:nvGrpSpPr>
        <p:grpSpPr>
          <a:xfrm>
            <a:off x="6082169" y="2504214"/>
            <a:ext cx="510395" cy="1731523"/>
            <a:chOff x="6271098" y="953311"/>
            <a:chExt cx="510395" cy="1731523"/>
          </a:xfrm>
        </p:grpSpPr>
        <p:sp>
          <p:nvSpPr>
            <p:cNvPr id="14" name="Rectangle 13">
              <a:extLst>
                <a:ext uri="{FF2B5EF4-FFF2-40B4-BE49-F238E27FC236}">
                  <a16:creationId xmlns:a16="http://schemas.microsoft.com/office/drawing/2014/main" id="{EC9D4C03-9F1D-461C-BAF5-B89D42B8CA91}"/>
                </a:ext>
              </a:extLst>
            </p:cNvPr>
            <p:cNvSpPr/>
            <p:nvPr/>
          </p:nvSpPr>
          <p:spPr>
            <a:xfrm>
              <a:off x="6271098" y="953311"/>
              <a:ext cx="510395" cy="173152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96">
              <a:extLst>
                <a:ext uri="{FF2B5EF4-FFF2-40B4-BE49-F238E27FC236}">
                  <a16:creationId xmlns:a16="http://schemas.microsoft.com/office/drawing/2014/main" id="{3556950B-4F54-4A45-8FB8-8FEB325EBB62}"/>
                </a:ext>
              </a:extLst>
            </p:cNvPr>
            <p:cNvSpPr>
              <a:spLocks noChangeArrowheads="1"/>
            </p:cNvSpPr>
            <p:nvPr>
              <p:custDataLst>
                <p:custData r:id="rId3"/>
                <p:custData r:id="rId4"/>
              </p:custDataLst>
            </p:nvPr>
          </p:nvSpPr>
          <p:spPr bwMode="black">
            <a:xfrm>
              <a:off x="6381518" y="1767750"/>
              <a:ext cx="253782" cy="48768"/>
            </a:xfrm>
            <a:prstGeom prst="rect">
              <a:avLst/>
            </a:prstGeom>
            <a:solidFill>
              <a:srgbClr val="000000"/>
            </a:solidFill>
            <a:ln>
              <a:noFill/>
            </a:ln>
            <a:extLst/>
          </p:spPr>
          <p:txBody>
            <a:bodyPr vert="horz" wrap="square" lIns="97576" tIns="48788" rIns="97576" bIns="48788"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54785E6-CD14-4D55-BD49-76BCFFAAA933}"/>
                </a:ext>
              </a:extLst>
            </p:cNvPr>
            <p:cNvPicPr preferRelativeResize="0">
              <a:picLocks/>
            </p:cNvPicPr>
            <p:nvPr>
              <p:custDataLst>
                <p:custData r:id="rId5"/>
              </p:custDataLst>
            </p:nvPr>
          </p:nvPicPr>
          <p:blipFill>
            <a:blip r:embed="rId13">
              <a:extLst>
                <a:ext uri="{28A0092B-C50C-407E-A947-70E740481C1C}">
                  <a14:useLocalDpi xmlns:a14="http://schemas.microsoft.com/office/drawing/2010/main" val="0"/>
                </a:ext>
              </a:extLst>
            </a:blip>
            <a:stretch>
              <a:fillRect/>
            </a:stretch>
          </p:blipFill>
          <p:spPr>
            <a:xfrm rot="5400000">
              <a:off x="6398393" y="2253173"/>
              <a:ext cx="213750" cy="247500"/>
            </a:xfrm>
            <a:prstGeom prst="rect">
              <a:avLst/>
            </a:prstGeom>
          </p:spPr>
        </p:pic>
        <p:pic>
          <p:nvPicPr>
            <p:cNvPr id="8" name="Picture 7">
              <a:extLst>
                <a:ext uri="{FF2B5EF4-FFF2-40B4-BE49-F238E27FC236}">
                  <a16:creationId xmlns:a16="http://schemas.microsoft.com/office/drawing/2014/main" id="{75B5C8B4-06DE-46EF-8A3D-D943370AC8AE}"/>
                </a:ext>
              </a:extLst>
            </p:cNvPr>
            <p:cNvPicPr preferRelativeResize="0">
              <a:picLocks/>
            </p:cNvPicPr>
            <p:nvPr>
              <p:custDataLst>
                <p:custData r:id="rId6"/>
              </p:custDataLst>
            </p:nvPr>
          </p:nvPicPr>
          <p:blipFill>
            <a:blip r:embed="rId13">
              <a:extLst>
                <a:ext uri="{28A0092B-C50C-407E-A947-70E740481C1C}">
                  <a14:useLocalDpi xmlns:a14="http://schemas.microsoft.com/office/drawing/2010/main" val="0"/>
                </a:ext>
              </a:extLst>
            </a:blip>
            <a:stretch>
              <a:fillRect/>
            </a:stretch>
          </p:blipFill>
          <p:spPr>
            <a:xfrm rot="5400000">
              <a:off x="6398393" y="2336582"/>
              <a:ext cx="213750" cy="247500"/>
            </a:xfrm>
            <a:prstGeom prst="rect">
              <a:avLst/>
            </a:prstGeom>
          </p:spPr>
        </p:pic>
        <p:pic>
          <p:nvPicPr>
            <p:cNvPr id="9" name="Picture 8">
              <a:extLst>
                <a:ext uri="{FF2B5EF4-FFF2-40B4-BE49-F238E27FC236}">
                  <a16:creationId xmlns:a16="http://schemas.microsoft.com/office/drawing/2014/main" id="{B1F50DC6-5CD8-4367-9314-772F0A7EEAC2}"/>
                </a:ext>
              </a:extLst>
            </p:cNvPr>
            <p:cNvPicPr preferRelativeResize="0">
              <a:picLocks/>
            </p:cNvPicPr>
            <p:nvPr>
              <p:custDataLst>
                <p:custData r:id="rId7"/>
              </p:custDataLst>
            </p:nvPr>
          </p:nvPicPr>
          <p:blipFill>
            <a:blip r:embed="rId13">
              <a:extLst>
                <a:ext uri="{28A0092B-C50C-407E-A947-70E740481C1C}">
                  <a14:useLocalDpi xmlns:a14="http://schemas.microsoft.com/office/drawing/2010/main" val="0"/>
                </a:ext>
              </a:extLst>
            </a:blip>
            <a:stretch>
              <a:fillRect/>
            </a:stretch>
          </p:blipFill>
          <p:spPr>
            <a:xfrm rot="5400000">
              <a:off x="6398393" y="1919533"/>
              <a:ext cx="213750" cy="247500"/>
            </a:xfrm>
            <a:prstGeom prst="rect">
              <a:avLst/>
            </a:prstGeom>
          </p:spPr>
        </p:pic>
        <p:pic>
          <p:nvPicPr>
            <p:cNvPr id="10" name="Picture 9">
              <a:extLst>
                <a:ext uri="{FF2B5EF4-FFF2-40B4-BE49-F238E27FC236}">
                  <a16:creationId xmlns:a16="http://schemas.microsoft.com/office/drawing/2014/main" id="{1D9D46D4-BC98-4D94-9800-6A7CD61F76A9}"/>
                </a:ext>
              </a:extLst>
            </p:cNvPr>
            <p:cNvPicPr preferRelativeResize="0">
              <a:picLocks/>
            </p:cNvPicPr>
            <p:nvPr>
              <p:custDataLst>
                <p:custData r:id="rId8"/>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999268"/>
              <a:ext cx="213750" cy="247500"/>
            </a:xfrm>
            <a:prstGeom prst="rect">
              <a:avLst/>
            </a:prstGeom>
          </p:spPr>
        </p:pic>
        <p:pic>
          <p:nvPicPr>
            <p:cNvPr id="11" name="Picture 10">
              <a:extLst>
                <a:ext uri="{FF2B5EF4-FFF2-40B4-BE49-F238E27FC236}">
                  <a16:creationId xmlns:a16="http://schemas.microsoft.com/office/drawing/2014/main" id="{D3963CDC-8308-426B-AD62-E92BAB62603A}"/>
                </a:ext>
              </a:extLst>
            </p:cNvPr>
            <p:cNvPicPr preferRelativeResize="0">
              <a:picLocks/>
            </p:cNvPicPr>
            <p:nvPr>
              <p:custDataLst>
                <p:custData r:id="rId9"/>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1082677"/>
              <a:ext cx="213750" cy="247500"/>
            </a:xfrm>
            <a:prstGeom prst="rect">
              <a:avLst/>
            </a:prstGeom>
          </p:spPr>
        </p:pic>
        <p:pic>
          <p:nvPicPr>
            <p:cNvPr id="12" name="Picture 11">
              <a:extLst>
                <a:ext uri="{FF2B5EF4-FFF2-40B4-BE49-F238E27FC236}">
                  <a16:creationId xmlns:a16="http://schemas.microsoft.com/office/drawing/2014/main" id="{7BDD4321-A5DB-4537-98ED-987CE638204C}"/>
                </a:ext>
              </a:extLst>
            </p:cNvPr>
            <p:cNvPicPr preferRelativeResize="0">
              <a:picLocks/>
            </p:cNvPicPr>
            <p:nvPr>
              <p:custDataLst>
                <p:custData r:id="rId10"/>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1416776"/>
              <a:ext cx="213750" cy="247500"/>
            </a:xfrm>
            <a:prstGeom prst="rect">
              <a:avLst/>
            </a:prstGeom>
          </p:spPr>
        </p:pic>
      </p:grpSp>
      <p:pic>
        <p:nvPicPr>
          <p:cNvPr id="13" name="Picture 2" descr="C:\Users\t-dantay\Documents\Placeholders\volume.png">
            <a:extLst>
              <a:ext uri="{FF2B5EF4-FFF2-40B4-BE49-F238E27FC236}">
                <a16:creationId xmlns:a16="http://schemas.microsoft.com/office/drawing/2014/main" id="{D00A9281-A8CA-4E6C-BC8E-B9A2C567B33D}"/>
              </a:ext>
            </a:extLst>
          </p:cNvPr>
          <p:cNvPicPr>
            <a:picLocks noChangeAspect="1" noChangeArrowheads="1"/>
          </p:cNvPicPr>
          <p:nvPr>
            <p:custDataLst>
              <p:custData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5652898" y="3181312"/>
            <a:ext cx="443102" cy="377329"/>
          </a:xfrm>
          <a:prstGeom prst="rect">
            <a:avLst/>
          </a:prstGeom>
          <a:extLst>
            <a:ext uri="{909E8E84-426E-40DD-AFC4-6F175D3DCCD1}">
              <a14:hiddenFill xmlns:a14="http://schemas.microsoft.com/office/drawing/2010/main">
                <a:solidFill>
                  <a:srgbClr val="FFFFFF"/>
                </a:solidFill>
              </a14:hiddenFill>
            </a:ext>
          </a:extLst>
        </p:spPr>
        <p:style>
          <a:lnRef idx="1">
            <a:schemeClr val="accent3"/>
          </a:lnRef>
          <a:fillRef idx="3">
            <a:schemeClr val="accent3"/>
          </a:fillRef>
          <a:effectRef idx="2">
            <a:schemeClr val="accent3"/>
          </a:effectRef>
          <a:fontRef idx="minor">
            <a:schemeClr val="lt1"/>
          </a:fontRef>
        </p:style>
      </p:pic>
    </p:spTree>
    <p:extLst>
      <p:ext uri="{BB962C8B-B14F-4D97-AF65-F5344CB8AC3E}">
        <p14:creationId xmlns:p14="http://schemas.microsoft.com/office/powerpoint/2010/main" val="3620224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84D5BA-30F6-47B2-B38E-33848EAEF70A}"/>
              </a:ext>
            </a:extLst>
          </p:cNvPr>
          <p:cNvSpPr/>
          <p:nvPr/>
        </p:nvSpPr>
        <p:spPr>
          <a:xfrm>
            <a:off x="4377600" y="3096000"/>
            <a:ext cx="2952000" cy="306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F6F74AE4-CB5E-4BBC-9E51-993F01F28A56}"/>
              </a:ext>
            </a:extLst>
          </p:cNvPr>
          <p:cNvSpPr/>
          <p:nvPr/>
        </p:nvSpPr>
        <p:spPr>
          <a:xfrm>
            <a:off x="4377600" y="6262200"/>
            <a:ext cx="655200" cy="28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a:t>
            </a:r>
            <a:endParaRPr lang="en-US" dirty="0"/>
          </a:p>
        </p:txBody>
      </p:sp>
      <p:sp>
        <p:nvSpPr>
          <p:cNvPr id="4" name="Rectangle 3">
            <a:extLst>
              <a:ext uri="{FF2B5EF4-FFF2-40B4-BE49-F238E27FC236}">
                <a16:creationId xmlns:a16="http://schemas.microsoft.com/office/drawing/2014/main" id="{8BEC3331-3255-4E65-8546-2E0718D984F1}"/>
              </a:ext>
            </a:extLst>
          </p:cNvPr>
          <p:cNvSpPr/>
          <p:nvPr/>
        </p:nvSpPr>
        <p:spPr>
          <a:xfrm>
            <a:off x="5127600" y="6262200"/>
            <a:ext cx="655200" cy="28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a:t>
            </a:r>
          </a:p>
        </p:txBody>
      </p:sp>
      <p:sp>
        <p:nvSpPr>
          <p:cNvPr id="5" name="Rectangle 4">
            <a:extLst>
              <a:ext uri="{FF2B5EF4-FFF2-40B4-BE49-F238E27FC236}">
                <a16:creationId xmlns:a16="http://schemas.microsoft.com/office/drawing/2014/main" id="{9C6A29C3-80B0-42D1-82FD-AEB6DCB9008F}"/>
              </a:ext>
            </a:extLst>
          </p:cNvPr>
          <p:cNvSpPr/>
          <p:nvPr/>
        </p:nvSpPr>
        <p:spPr>
          <a:xfrm>
            <a:off x="5901000" y="6262200"/>
            <a:ext cx="655200" cy="28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a:t>
            </a:r>
          </a:p>
        </p:txBody>
      </p:sp>
      <p:sp>
        <p:nvSpPr>
          <p:cNvPr id="6" name="Rectangle 5">
            <a:extLst>
              <a:ext uri="{FF2B5EF4-FFF2-40B4-BE49-F238E27FC236}">
                <a16:creationId xmlns:a16="http://schemas.microsoft.com/office/drawing/2014/main" id="{D337A49A-29F5-46D3-80D1-C8D407BE8A8F}"/>
              </a:ext>
            </a:extLst>
          </p:cNvPr>
          <p:cNvSpPr/>
          <p:nvPr/>
        </p:nvSpPr>
        <p:spPr>
          <a:xfrm>
            <a:off x="6674400" y="6262200"/>
            <a:ext cx="655200" cy="28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done</a:t>
            </a:r>
          </a:p>
        </p:txBody>
      </p:sp>
      <p:sp>
        <p:nvSpPr>
          <p:cNvPr id="7" name="Rectangle 6">
            <a:extLst>
              <a:ext uri="{FF2B5EF4-FFF2-40B4-BE49-F238E27FC236}">
                <a16:creationId xmlns:a16="http://schemas.microsoft.com/office/drawing/2014/main" id="{01EB8DFF-E655-4C6A-B9AF-AED9481E8568}"/>
              </a:ext>
            </a:extLst>
          </p:cNvPr>
          <p:cNvSpPr/>
          <p:nvPr/>
        </p:nvSpPr>
        <p:spPr>
          <a:xfrm>
            <a:off x="4377600" y="1282500"/>
            <a:ext cx="2952000" cy="1355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dirty="0"/>
              <a:t>Mixes	</a:t>
            </a:r>
            <a:r>
              <a:rPr lang="en-US" dirty="0" err="1"/>
              <a:t>Ondrive</a:t>
            </a:r>
            <a:endParaRPr lang="en-US" dirty="0"/>
          </a:p>
          <a:p>
            <a:r>
              <a:rPr lang="en-US" dirty="0" err="1"/>
              <a:t>SomeDir</a:t>
            </a:r>
            <a:r>
              <a:rPr lang="en-US" dirty="0"/>
              <a:t>	Google</a:t>
            </a:r>
          </a:p>
        </p:txBody>
      </p:sp>
      <p:pic>
        <p:nvPicPr>
          <p:cNvPr id="8" name="Picture 7">
            <a:extLst>
              <a:ext uri="{FF2B5EF4-FFF2-40B4-BE49-F238E27FC236}">
                <a16:creationId xmlns:a16="http://schemas.microsoft.com/office/drawing/2014/main" id="{E71FD28A-368C-46C6-A788-7B932AD3597F}"/>
              </a:ext>
            </a:extLst>
          </p:cNvPr>
          <p:cNvPicPr preferRelativeResize="0">
            <a:picLocks/>
          </p:cNvPicPr>
          <p:nvPr>
            <p:custDataLst>
              <p:custData r:id="rId1"/>
            </p:custDataLst>
          </p:nvPr>
        </p:nvPicPr>
        <p:blipFill>
          <a:blip r:embed="rId4">
            <a:extLst>
              <a:ext uri="{28A0092B-C50C-407E-A947-70E740481C1C}">
                <a14:useLocalDpi xmlns:a14="http://schemas.microsoft.com/office/drawing/2010/main" val="0"/>
              </a:ext>
            </a:extLst>
          </a:blip>
          <a:stretch>
            <a:fillRect/>
          </a:stretch>
        </p:blipFill>
        <p:spPr>
          <a:xfrm>
            <a:off x="6649200" y="1182600"/>
            <a:ext cx="566101" cy="566101"/>
          </a:xfrm>
          <a:prstGeom prst="rect">
            <a:avLst/>
          </a:prstGeom>
        </p:spPr>
      </p:pic>
      <p:pic>
        <p:nvPicPr>
          <p:cNvPr id="9" name="Picture 8">
            <a:extLst>
              <a:ext uri="{FF2B5EF4-FFF2-40B4-BE49-F238E27FC236}">
                <a16:creationId xmlns:a16="http://schemas.microsoft.com/office/drawing/2014/main" id="{E1CC0864-B9EC-44CA-A678-D8B0F42B9DAE}"/>
              </a:ext>
            </a:extLst>
          </p:cNvPr>
          <p:cNvPicPr preferRelativeResize="0">
            <a:picLocks/>
          </p:cNvPicPr>
          <p:nvPr>
            <p:custDataLst>
              <p:custData r:id="rId2"/>
            </p:custDataLst>
          </p:nvPr>
        </p:nvPicPr>
        <p:blipFill>
          <a:blip r:embed="rId4">
            <a:extLst>
              <a:ext uri="{28A0092B-C50C-407E-A947-70E740481C1C}">
                <a14:useLocalDpi xmlns:a14="http://schemas.microsoft.com/office/drawing/2010/main" val="0"/>
              </a:ext>
            </a:extLst>
          </a:blip>
          <a:stretch>
            <a:fillRect/>
          </a:stretch>
        </p:blipFill>
        <p:spPr>
          <a:xfrm>
            <a:off x="6645600" y="1422450"/>
            <a:ext cx="566101" cy="566101"/>
          </a:xfrm>
          <a:prstGeom prst="rect">
            <a:avLst/>
          </a:prstGeom>
        </p:spPr>
      </p:pic>
      <p:sp>
        <p:nvSpPr>
          <p:cNvPr id="10" name="Rectangle 9">
            <a:extLst>
              <a:ext uri="{FF2B5EF4-FFF2-40B4-BE49-F238E27FC236}">
                <a16:creationId xmlns:a16="http://schemas.microsoft.com/office/drawing/2014/main" id="{54EB2DF4-17D3-45C3-84E0-CCF422709AB5}"/>
              </a:ext>
            </a:extLst>
          </p:cNvPr>
          <p:cNvSpPr/>
          <p:nvPr/>
        </p:nvSpPr>
        <p:spPr>
          <a:xfrm>
            <a:off x="4377600" y="2711700"/>
            <a:ext cx="1893600" cy="310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Onedrive</a:t>
            </a:r>
            <a:endParaRPr lang="en-US" dirty="0"/>
          </a:p>
        </p:txBody>
      </p:sp>
      <p:sp>
        <p:nvSpPr>
          <p:cNvPr id="11" name="Rectangle 10">
            <a:extLst>
              <a:ext uri="{FF2B5EF4-FFF2-40B4-BE49-F238E27FC236}">
                <a16:creationId xmlns:a16="http://schemas.microsoft.com/office/drawing/2014/main" id="{502FD477-A7BC-40BA-99D9-FD2FBDE00F54}"/>
              </a:ext>
            </a:extLst>
          </p:cNvPr>
          <p:cNvSpPr/>
          <p:nvPr/>
        </p:nvSpPr>
        <p:spPr>
          <a:xfrm>
            <a:off x="6382800" y="2711700"/>
            <a:ext cx="946800" cy="31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a:t>
            </a:r>
          </a:p>
        </p:txBody>
      </p:sp>
    </p:spTree>
    <p:extLst>
      <p:ext uri="{BB962C8B-B14F-4D97-AF65-F5344CB8AC3E}">
        <p14:creationId xmlns:p14="http://schemas.microsoft.com/office/powerpoint/2010/main" val="198541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036F9CA-FAEA-4CF6-A6B0-4B5F699F8520}"/>
              </a:ext>
            </a:extLst>
          </p:cNvPr>
          <p:cNvSpPr/>
          <p:nvPr/>
        </p:nvSpPr>
        <p:spPr>
          <a:xfrm>
            <a:off x="4464667" y="2295756"/>
            <a:ext cx="2667931" cy="266793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Summing Junction 6">
            <a:extLst>
              <a:ext uri="{FF2B5EF4-FFF2-40B4-BE49-F238E27FC236}">
                <a16:creationId xmlns:a16="http://schemas.microsoft.com/office/drawing/2014/main" id="{2948B4D7-91EC-4BEA-8ED6-92BEC24812C1}"/>
              </a:ext>
            </a:extLst>
          </p:cNvPr>
          <p:cNvSpPr/>
          <p:nvPr/>
        </p:nvSpPr>
        <p:spPr>
          <a:xfrm>
            <a:off x="4534855" y="2365944"/>
            <a:ext cx="2527553" cy="252755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C5129C-B4AB-4D73-A3B8-FBD942E91E68}"/>
              </a:ext>
            </a:extLst>
          </p:cNvPr>
          <p:cNvSpPr/>
          <p:nvPr/>
        </p:nvSpPr>
        <p:spPr>
          <a:xfrm>
            <a:off x="4176131" y="2007220"/>
            <a:ext cx="3245005" cy="324500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43FB7449-36C3-4396-BFC3-5E7F994F85FF}"/>
              </a:ext>
            </a:extLst>
          </p:cNvPr>
          <p:cNvSpPr/>
          <p:nvPr/>
        </p:nvSpPr>
        <p:spPr>
          <a:xfrm>
            <a:off x="4978162" y="3748784"/>
            <a:ext cx="1652046" cy="1214901"/>
          </a:xfrm>
          <a:custGeom>
            <a:avLst/>
            <a:gdLst>
              <a:gd name="connsiteX0" fmla="*/ 0 w 1658109"/>
              <a:gd name="connsiteY0" fmla="*/ 824140 h 824140"/>
              <a:gd name="connsiteX1" fmla="*/ 829055 w 1658109"/>
              <a:gd name="connsiteY1" fmla="*/ 0 h 824140"/>
              <a:gd name="connsiteX2" fmla="*/ 1658109 w 1658109"/>
              <a:gd name="connsiteY2" fmla="*/ 824140 h 824140"/>
              <a:gd name="connsiteX3" fmla="*/ 0 w 1658109"/>
              <a:gd name="connsiteY3" fmla="*/ 824140 h 824140"/>
              <a:gd name="connsiteX0" fmla="*/ 0 w 1658109"/>
              <a:gd name="connsiteY0" fmla="*/ 824140 h 927157"/>
              <a:gd name="connsiteX1" fmla="*/ 829055 w 1658109"/>
              <a:gd name="connsiteY1" fmla="*/ 0 h 927157"/>
              <a:gd name="connsiteX2" fmla="*/ 1658109 w 1658109"/>
              <a:gd name="connsiteY2" fmla="*/ 824140 h 927157"/>
              <a:gd name="connsiteX3" fmla="*/ 0 w 1658109"/>
              <a:gd name="connsiteY3" fmla="*/ 824140 h 927157"/>
              <a:gd name="connsiteX0" fmla="*/ 27 w 1658136"/>
              <a:gd name="connsiteY0" fmla="*/ 824140 h 936158"/>
              <a:gd name="connsiteX1" fmla="*/ 829082 w 1658136"/>
              <a:gd name="connsiteY1" fmla="*/ 0 h 936158"/>
              <a:gd name="connsiteX2" fmla="*/ 1658136 w 1658136"/>
              <a:gd name="connsiteY2" fmla="*/ 824140 h 936158"/>
              <a:gd name="connsiteX3" fmla="*/ 802503 w 1658136"/>
              <a:gd name="connsiteY3" fmla="*/ 928245 h 936158"/>
              <a:gd name="connsiteX4" fmla="*/ 27 w 1658136"/>
              <a:gd name="connsiteY4" fmla="*/ 824140 h 936158"/>
              <a:gd name="connsiteX0" fmla="*/ 28 w 1658137"/>
              <a:gd name="connsiteY0" fmla="*/ 824140 h 1070991"/>
              <a:gd name="connsiteX1" fmla="*/ 829083 w 1658137"/>
              <a:gd name="connsiteY1" fmla="*/ 0 h 1070991"/>
              <a:gd name="connsiteX2" fmla="*/ 1658137 w 1658137"/>
              <a:gd name="connsiteY2" fmla="*/ 824140 h 1070991"/>
              <a:gd name="connsiteX3" fmla="*/ 783384 w 1658137"/>
              <a:gd name="connsiteY3" fmla="*/ 1070991 h 1070991"/>
              <a:gd name="connsiteX4" fmla="*/ 28 w 1658137"/>
              <a:gd name="connsiteY4" fmla="*/ 824140 h 1070991"/>
              <a:gd name="connsiteX0" fmla="*/ 61 w 1658170"/>
              <a:gd name="connsiteY0" fmla="*/ 824140 h 1071158"/>
              <a:gd name="connsiteX1" fmla="*/ 829116 w 1658170"/>
              <a:gd name="connsiteY1" fmla="*/ 0 h 1071158"/>
              <a:gd name="connsiteX2" fmla="*/ 1658170 w 1658170"/>
              <a:gd name="connsiteY2" fmla="*/ 824140 h 1071158"/>
              <a:gd name="connsiteX3" fmla="*/ 783417 w 1658170"/>
              <a:gd name="connsiteY3" fmla="*/ 1070991 h 1071158"/>
              <a:gd name="connsiteX4" fmla="*/ 61 w 1658170"/>
              <a:gd name="connsiteY4" fmla="*/ 824140 h 1071158"/>
              <a:gd name="connsiteX0" fmla="*/ 58 w 1658167"/>
              <a:gd name="connsiteY0" fmla="*/ 824140 h 1132951"/>
              <a:gd name="connsiteX1" fmla="*/ 829113 w 1658167"/>
              <a:gd name="connsiteY1" fmla="*/ 0 h 1132951"/>
              <a:gd name="connsiteX2" fmla="*/ 1658167 w 1658167"/>
              <a:gd name="connsiteY2" fmla="*/ 824140 h 1132951"/>
              <a:gd name="connsiteX3" fmla="*/ 802534 w 1658167"/>
              <a:gd name="connsiteY3" fmla="*/ 1132847 h 1132951"/>
              <a:gd name="connsiteX4" fmla="*/ 58 w 1658167"/>
              <a:gd name="connsiteY4" fmla="*/ 824140 h 1132951"/>
              <a:gd name="connsiteX0" fmla="*/ 25 w 1658134"/>
              <a:gd name="connsiteY0" fmla="*/ 824140 h 1132847"/>
              <a:gd name="connsiteX1" fmla="*/ 829080 w 1658134"/>
              <a:gd name="connsiteY1" fmla="*/ 0 h 1132847"/>
              <a:gd name="connsiteX2" fmla="*/ 1658134 w 1658134"/>
              <a:gd name="connsiteY2" fmla="*/ 824140 h 1132847"/>
              <a:gd name="connsiteX3" fmla="*/ 802501 w 1658134"/>
              <a:gd name="connsiteY3" fmla="*/ 1132847 h 1132847"/>
              <a:gd name="connsiteX4" fmla="*/ 25 w 1658134"/>
              <a:gd name="connsiteY4" fmla="*/ 824140 h 1132847"/>
              <a:gd name="connsiteX0" fmla="*/ 24 w 1658133"/>
              <a:gd name="connsiteY0" fmla="*/ 824140 h 1094781"/>
              <a:gd name="connsiteX1" fmla="*/ 829079 w 1658133"/>
              <a:gd name="connsiteY1" fmla="*/ 0 h 1094781"/>
              <a:gd name="connsiteX2" fmla="*/ 1658133 w 1658133"/>
              <a:gd name="connsiteY2" fmla="*/ 824140 h 1094781"/>
              <a:gd name="connsiteX3" fmla="*/ 816841 w 1658133"/>
              <a:gd name="connsiteY3" fmla="*/ 1094781 h 1094781"/>
              <a:gd name="connsiteX4" fmla="*/ 24 w 1658133"/>
              <a:gd name="connsiteY4" fmla="*/ 824140 h 1094781"/>
              <a:gd name="connsiteX0" fmla="*/ 24 w 1658133"/>
              <a:gd name="connsiteY0" fmla="*/ 824140 h 1194704"/>
              <a:gd name="connsiteX1" fmla="*/ 829079 w 1658133"/>
              <a:gd name="connsiteY1" fmla="*/ 0 h 1194704"/>
              <a:gd name="connsiteX2" fmla="*/ 1658133 w 1658133"/>
              <a:gd name="connsiteY2" fmla="*/ 824140 h 1194704"/>
              <a:gd name="connsiteX3" fmla="*/ 831181 w 1658133"/>
              <a:gd name="connsiteY3" fmla="*/ 1194704 h 1194704"/>
              <a:gd name="connsiteX4" fmla="*/ 24 w 1658133"/>
              <a:gd name="connsiteY4" fmla="*/ 824140 h 1194704"/>
              <a:gd name="connsiteX0" fmla="*/ 32 w 1658141"/>
              <a:gd name="connsiteY0" fmla="*/ 824140 h 1194779"/>
              <a:gd name="connsiteX1" fmla="*/ 829087 w 1658141"/>
              <a:gd name="connsiteY1" fmla="*/ 0 h 1194779"/>
              <a:gd name="connsiteX2" fmla="*/ 1658141 w 1658141"/>
              <a:gd name="connsiteY2" fmla="*/ 824140 h 1194779"/>
              <a:gd name="connsiteX3" fmla="*/ 831189 w 1658141"/>
              <a:gd name="connsiteY3" fmla="*/ 1194704 h 1194779"/>
              <a:gd name="connsiteX4" fmla="*/ 32 w 1658141"/>
              <a:gd name="connsiteY4" fmla="*/ 824140 h 1194779"/>
              <a:gd name="connsiteX0" fmla="*/ 32 w 1658141"/>
              <a:gd name="connsiteY0" fmla="*/ 824140 h 1213806"/>
              <a:gd name="connsiteX1" fmla="*/ 829087 w 1658141"/>
              <a:gd name="connsiteY1" fmla="*/ 0 h 1213806"/>
              <a:gd name="connsiteX2" fmla="*/ 1658141 w 1658141"/>
              <a:gd name="connsiteY2" fmla="*/ 824140 h 1213806"/>
              <a:gd name="connsiteX3" fmla="*/ 831189 w 1658141"/>
              <a:gd name="connsiteY3" fmla="*/ 1213737 h 1213806"/>
              <a:gd name="connsiteX4" fmla="*/ 32 w 1658141"/>
              <a:gd name="connsiteY4" fmla="*/ 824140 h 121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41" h="1213806">
                <a:moveTo>
                  <a:pt x="32" y="824140"/>
                </a:moveTo>
                <a:lnTo>
                  <a:pt x="829087" y="0"/>
                </a:lnTo>
                <a:lnTo>
                  <a:pt x="1658141" y="824140"/>
                </a:lnTo>
                <a:cubicBezTo>
                  <a:pt x="1653711" y="978847"/>
                  <a:pt x="1217481" y="1208977"/>
                  <a:pt x="831189" y="1213737"/>
                </a:cubicBezTo>
                <a:cubicBezTo>
                  <a:pt x="444897" y="1218497"/>
                  <a:pt x="-4398" y="978847"/>
                  <a:pt x="32" y="824140"/>
                </a:cubicBezTo>
                <a:close/>
              </a:path>
            </a:pathLst>
          </a:custGeom>
          <a:solidFill>
            <a:schemeClr val="tx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7">
            <a:extLst>
              <a:ext uri="{FF2B5EF4-FFF2-40B4-BE49-F238E27FC236}">
                <a16:creationId xmlns:a16="http://schemas.microsoft.com/office/drawing/2014/main" id="{90FAA6F5-84BB-49AE-BC8C-E3E70084D816}"/>
              </a:ext>
            </a:extLst>
          </p:cNvPr>
          <p:cNvSpPr/>
          <p:nvPr/>
        </p:nvSpPr>
        <p:spPr>
          <a:xfrm flipV="1">
            <a:off x="4978162" y="2295754"/>
            <a:ext cx="1652046" cy="1214901"/>
          </a:xfrm>
          <a:custGeom>
            <a:avLst/>
            <a:gdLst>
              <a:gd name="connsiteX0" fmla="*/ 0 w 1658109"/>
              <a:gd name="connsiteY0" fmla="*/ 824140 h 824140"/>
              <a:gd name="connsiteX1" fmla="*/ 829055 w 1658109"/>
              <a:gd name="connsiteY1" fmla="*/ 0 h 824140"/>
              <a:gd name="connsiteX2" fmla="*/ 1658109 w 1658109"/>
              <a:gd name="connsiteY2" fmla="*/ 824140 h 824140"/>
              <a:gd name="connsiteX3" fmla="*/ 0 w 1658109"/>
              <a:gd name="connsiteY3" fmla="*/ 824140 h 824140"/>
              <a:gd name="connsiteX0" fmla="*/ 0 w 1658109"/>
              <a:gd name="connsiteY0" fmla="*/ 824140 h 927157"/>
              <a:gd name="connsiteX1" fmla="*/ 829055 w 1658109"/>
              <a:gd name="connsiteY1" fmla="*/ 0 h 927157"/>
              <a:gd name="connsiteX2" fmla="*/ 1658109 w 1658109"/>
              <a:gd name="connsiteY2" fmla="*/ 824140 h 927157"/>
              <a:gd name="connsiteX3" fmla="*/ 0 w 1658109"/>
              <a:gd name="connsiteY3" fmla="*/ 824140 h 927157"/>
              <a:gd name="connsiteX0" fmla="*/ 27 w 1658136"/>
              <a:gd name="connsiteY0" fmla="*/ 824140 h 936158"/>
              <a:gd name="connsiteX1" fmla="*/ 829082 w 1658136"/>
              <a:gd name="connsiteY1" fmla="*/ 0 h 936158"/>
              <a:gd name="connsiteX2" fmla="*/ 1658136 w 1658136"/>
              <a:gd name="connsiteY2" fmla="*/ 824140 h 936158"/>
              <a:gd name="connsiteX3" fmla="*/ 802503 w 1658136"/>
              <a:gd name="connsiteY3" fmla="*/ 928245 h 936158"/>
              <a:gd name="connsiteX4" fmla="*/ 27 w 1658136"/>
              <a:gd name="connsiteY4" fmla="*/ 824140 h 936158"/>
              <a:gd name="connsiteX0" fmla="*/ 28 w 1658137"/>
              <a:gd name="connsiteY0" fmla="*/ 824140 h 1070991"/>
              <a:gd name="connsiteX1" fmla="*/ 829083 w 1658137"/>
              <a:gd name="connsiteY1" fmla="*/ 0 h 1070991"/>
              <a:gd name="connsiteX2" fmla="*/ 1658137 w 1658137"/>
              <a:gd name="connsiteY2" fmla="*/ 824140 h 1070991"/>
              <a:gd name="connsiteX3" fmla="*/ 783384 w 1658137"/>
              <a:gd name="connsiteY3" fmla="*/ 1070991 h 1070991"/>
              <a:gd name="connsiteX4" fmla="*/ 28 w 1658137"/>
              <a:gd name="connsiteY4" fmla="*/ 824140 h 1070991"/>
              <a:gd name="connsiteX0" fmla="*/ 61 w 1658170"/>
              <a:gd name="connsiteY0" fmla="*/ 824140 h 1071158"/>
              <a:gd name="connsiteX1" fmla="*/ 829116 w 1658170"/>
              <a:gd name="connsiteY1" fmla="*/ 0 h 1071158"/>
              <a:gd name="connsiteX2" fmla="*/ 1658170 w 1658170"/>
              <a:gd name="connsiteY2" fmla="*/ 824140 h 1071158"/>
              <a:gd name="connsiteX3" fmla="*/ 783417 w 1658170"/>
              <a:gd name="connsiteY3" fmla="*/ 1070991 h 1071158"/>
              <a:gd name="connsiteX4" fmla="*/ 61 w 1658170"/>
              <a:gd name="connsiteY4" fmla="*/ 824140 h 1071158"/>
              <a:gd name="connsiteX0" fmla="*/ 58 w 1658167"/>
              <a:gd name="connsiteY0" fmla="*/ 824140 h 1132951"/>
              <a:gd name="connsiteX1" fmla="*/ 829113 w 1658167"/>
              <a:gd name="connsiteY1" fmla="*/ 0 h 1132951"/>
              <a:gd name="connsiteX2" fmla="*/ 1658167 w 1658167"/>
              <a:gd name="connsiteY2" fmla="*/ 824140 h 1132951"/>
              <a:gd name="connsiteX3" fmla="*/ 802534 w 1658167"/>
              <a:gd name="connsiteY3" fmla="*/ 1132847 h 1132951"/>
              <a:gd name="connsiteX4" fmla="*/ 58 w 1658167"/>
              <a:gd name="connsiteY4" fmla="*/ 824140 h 1132951"/>
              <a:gd name="connsiteX0" fmla="*/ 25 w 1658134"/>
              <a:gd name="connsiteY0" fmla="*/ 824140 h 1132847"/>
              <a:gd name="connsiteX1" fmla="*/ 829080 w 1658134"/>
              <a:gd name="connsiteY1" fmla="*/ 0 h 1132847"/>
              <a:gd name="connsiteX2" fmla="*/ 1658134 w 1658134"/>
              <a:gd name="connsiteY2" fmla="*/ 824140 h 1132847"/>
              <a:gd name="connsiteX3" fmla="*/ 802501 w 1658134"/>
              <a:gd name="connsiteY3" fmla="*/ 1132847 h 1132847"/>
              <a:gd name="connsiteX4" fmla="*/ 25 w 1658134"/>
              <a:gd name="connsiteY4" fmla="*/ 824140 h 1132847"/>
              <a:gd name="connsiteX0" fmla="*/ 24 w 1658133"/>
              <a:gd name="connsiteY0" fmla="*/ 824140 h 1094781"/>
              <a:gd name="connsiteX1" fmla="*/ 829079 w 1658133"/>
              <a:gd name="connsiteY1" fmla="*/ 0 h 1094781"/>
              <a:gd name="connsiteX2" fmla="*/ 1658133 w 1658133"/>
              <a:gd name="connsiteY2" fmla="*/ 824140 h 1094781"/>
              <a:gd name="connsiteX3" fmla="*/ 816841 w 1658133"/>
              <a:gd name="connsiteY3" fmla="*/ 1094781 h 1094781"/>
              <a:gd name="connsiteX4" fmla="*/ 24 w 1658133"/>
              <a:gd name="connsiteY4" fmla="*/ 824140 h 1094781"/>
              <a:gd name="connsiteX0" fmla="*/ 24 w 1658133"/>
              <a:gd name="connsiteY0" fmla="*/ 824140 h 1194704"/>
              <a:gd name="connsiteX1" fmla="*/ 829079 w 1658133"/>
              <a:gd name="connsiteY1" fmla="*/ 0 h 1194704"/>
              <a:gd name="connsiteX2" fmla="*/ 1658133 w 1658133"/>
              <a:gd name="connsiteY2" fmla="*/ 824140 h 1194704"/>
              <a:gd name="connsiteX3" fmla="*/ 831181 w 1658133"/>
              <a:gd name="connsiteY3" fmla="*/ 1194704 h 1194704"/>
              <a:gd name="connsiteX4" fmla="*/ 24 w 1658133"/>
              <a:gd name="connsiteY4" fmla="*/ 824140 h 1194704"/>
              <a:gd name="connsiteX0" fmla="*/ 32 w 1658141"/>
              <a:gd name="connsiteY0" fmla="*/ 824140 h 1194779"/>
              <a:gd name="connsiteX1" fmla="*/ 829087 w 1658141"/>
              <a:gd name="connsiteY1" fmla="*/ 0 h 1194779"/>
              <a:gd name="connsiteX2" fmla="*/ 1658141 w 1658141"/>
              <a:gd name="connsiteY2" fmla="*/ 824140 h 1194779"/>
              <a:gd name="connsiteX3" fmla="*/ 831189 w 1658141"/>
              <a:gd name="connsiteY3" fmla="*/ 1194704 h 1194779"/>
              <a:gd name="connsiteX4" fmla="*/ 32 w 1658141"/>
              <a:gd name="connsiteY4" fmla="*/ 824140 h 1194779"/>
              <a:gd name="connsiteX0" fmla="*/ 32 w 1658141"/>
              <a:gd name="connsiteY0" fmla="*/ 824140 h 1213806"/>
              <a:gd name="connsiteX1" fmla="*/ 829087 w 1658141"/>
              <a:gd name="connsiteY1" fmla="*/ 0 h 1213806"/>
              <a:gd name="connsiteX2" fmla="*/ 1658141 w 1658141"/>
              <a:gd name="connsiteY2" fmla="*/ 824140 h 1213806"/>
              <a:gd name="connsiteX3" fmla="*/ 831189 w 1658141"/>
              <a:gd name="connsiteY3" fmla="*/ 1213737 h 1213806"/>
              <a:gd name="connsiteX4" fmla="*/ 32 w 1658141"/>
              <a:gd name="connsiteY4" fmla="*/ 824140 h 121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41" h="1213806">
                <a:moveTo>
                  <a:pt x="32" y="824140"/>
                </a:moveTo>
                <a:lnTo>
                  <a:pt x="829087" y="0"/>
                </a:lnTo>
                <a:lnTo>
                  <a:pt x="1658141" y="824140"/>
                </a:lnTo>
                <a:cubicBezTo>
                  <a:pt x="1653711" y="978847"/>
                  <a:pt x="1217481" y="1208977"/>
                  <a:pt x="831189" y="1213737"/>
                </a:cubicBezTo>
                <a:cubicBezTo>
                  <a:pt x="444897" y="1218497"/>
                  <a:pt x="-4398" y="978847"/>
                  <a:pt x="32" y="824140"/>
                </a:cubicBezTo>
                <a:close/>
              </a:path>
            </a:pathLst>
          </a:custGeom>
          <a:solidFill>
            <a:schemeClr val="tx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7">
            <a:extLst>
              <a:ext uri="{FF2B5EF4-FFF2-40B4-BE49-F238E27FC236}">
                <a16:creationId xmlns:a16="http://schemas.microsoft.com/office/drawing/2014/main" id="{37AFAE30-3388-44A9-A852-D26F6F14C84C}"/>
              </a:ext>
            </a:extLst>
          </p:cNvPr>
          <p:cNvSpPr/>
          <p:nvPr/>
        </p:nvSpPr>
        <p:spPr>
          <a:xfrm rot="5400000">
            <a:off x="4246092" y="3012006"/>
            <a:ext cx="1652046" cy="1214901"/>
          </a:xfrm>
          <a:custGeom>
            <a:avLst/>
            <a:gdLst>
              <a:gd name="connsiteX0" fmla="*/ 0 w 1658109"/>
              <a:gd name="connsiteY0" fmla="*/ 824140 h 824140"/>
              <a:gd name="connsiteX1" fmla="*/ 829055 w 1658109"/>
              <a:gd name="connsiteY1" fmla="*/ 0 h 824140"/>
              <a:gd name="connsiteX2" fmla="*/ 1658109 w 1658109"/>
              <a:gd name="connsiteY2" fmla="*/ 824140 h 824140"/>
              <a:gd name="connsiteX3" fmla="*/ 0 w 1658109"/>
              <a:gd name="connsiteY3" fmla="*/ 824140 h 824140"/>
              <a:gd name="connsiteX0" fmla="*/ 0 w 1658109"/>
              <a:gd name="connsiteY0" fmla="*/ 824140 h 927157"/>
              <a:gd name="connsiteX1" fmla="*/ 829055 w 1658109"/>
              <a:gd name="connsiteY1" fmla="*/ 0 h 927157"/>
              <a:gd name="connsiteX2" fmla="*/ 1658109 w 1658109"/>
              <a:gd name="connsiteY2" fmla="*/ 824140 h 927157"/>
              <a:gd name="connsiteX3" fmla="*/ 0 w 1658109"/>
              <a:gd name="connsiteY3" fmla="*/ 824140 h 927157"/>
              <a:gd name="connsiteX0" fmla="*/ 27 w 1658136"/>
              <a:gd name="connsiteY0" fmla="*/ 824140 h 936158"/>
              <a:gd name="connsiteX1" fmla="*/ 829082 w 1658136"/>
              <a:gd name="connsiteY1" fmla="*/ 0 h 936158"/>
              <a:gd name="connsiteX2" fmla="*/ 1658136 w 1658136"/>
              <a:gd name="connsiteY2" fmla="*/ 824140 h 936158"/>
              <a:gd name="connsiteX3" fmla="*/ 802503 w 1658136"/>
              <a:gd name="connsiteY3" fmla="*/ 928245 h 936158"/>
              <a:gd name="connsiteX4" fmla="*/ 27 w 1658136"/>
              <a:gd name="connsiteY4" fmla="*/ 824140 h 936158"/>
              <a:gd name="connsiteX0" fmla="*/ 28 w 1658137"/>
              <a:gd name="connsiteY0" fmla="*/ 824140 h 1070991"/>
              <a:gd name="connsiteX1" fmla="*/ 829083 w 1658137"/>
              <a:gd name="connsiteY1" fmla="*/ 0 h 1070991"/>
              <a:gd name="connsiteX2" fmla="*/ 1658137 w 1658137"/>
              <a:gd name="connsiteY2" fmla="*/ 824140 h 1070991"/>
              <a:gd name="connsiteX3" fmla="*/ 783384 w 1658137"/>
              <a:gd name="connsiteY3" fmla="*/ 1070991 h 1070991"/>
              <a:gd name="connsiteX4" fmla="*/ 28 w 1658137"/>
              <a:gd name="connsiteY4" fmla="*/ 824140 h 1070991"/>
              <a:gd name="connsiteX0" fmla="*/ 61 w 1658170"/>
              <a:gd name="connsiteY0" fmla="*/ 824140 h 1071158"/>
              <a:gd name="connsiteX1" fmla="*/ 829116 w 1658170"/>
              <a:gd name="connsiteY1" fmla="*/ 0 h 1071158"/>
              <a:gd name="connsiteX2" fmla="*/ 1658170 w 1658170"/>
              <a:gd name="connsiteY2" fmla="*/ 824140 h 1071158"/>
              <a:gd name="connsiteX3" fmla="*/ 783417 w 1658170"/>
              <a:gd name="connsiteY3" fmla="*/ 1070991 h 1071158"/>
              <a:gd name="connsiteX4" fmla="*/ 61 w 1658170"/>
              <a:gd name="connsiteY4" fmla="*/ 824140 h 1071158"/>
              <a:gd name="connsiteX0" fmla="*/ 58 w 1658167"/>
              <a:gd name="connsiteY0" fmla="*/ 824140 h 1132951"/>
              <a:gd name="connsiteX1" fmla="*/ 829113 w 1658167"/>
              <a:gd name="connsiteY1" fmla="*/ 0 h 1132951"/>
              <a:gd name="connsiteX2" fmla="*/ 1658167 w 1658167"/>
              <a:gd name="connsiteY2" fmla="*/ 824140 h 1132951"/>
              <a:gd name="connsiteX3" fmla="*/ 802534 w 1658167"/>
              <a:gd name="connsiteY3" fmla="*/ 1132847 h 1132951"/>
              <a:gd name="connsiteX4" fmla="*/ 58 w 1658167"/>
              <a:gd name="connsiteY4" fmla="*/ 824140 h 1132951"/>
              <a:gd name="connsiteX0" fmla="*/ 25 w 1658134"/>
              <a:gd name="connsiteY0" fmla="*/ 824140 h 1132847"/>
              <a:gd name="connsiteX1" fmla="*/ 829080 w 1658134"/>
              <a:gd name="connsiteY1" fmla="*/ 0 h 1132847"/>
              <a:gd name="connsiteX2" fmla="*/ 1658134 w 1658134"/>
              <a:gd name="connsiteY2" fmla="*/ 824140 h 1132847"/>
              <a:gd name="connsiteX3" fmla="*/ 802501 w 1658134"/>
              <a:gd name="connsiteY3" fmla="*/ 1132847 h 1132847"/>
              <a:gd name="connsiteX4" fmla="*/ 25 w 1658134"/>
              <a:gd name="connsiteY4" fmla="*/ 824140 h 1132847"/>
              <a:gd name="connsiteX0" fmla="*/ 24 w 1658133"/>
              <a:gd name="connsiteY0" fmla="*/ 824140 h 1094781"/>
              <a:gd name="connsiteX1" fmla="*/ 829079 w 1658133"/>
              <a:gd name="connsiteY1" fmla="*/ 0 h 1094781"/>
              <a:gd name="connsiteX2" fmla="*/ 1658133 w 1658133"/>
              <a:gd name="connsiteY2" fmla="*/ 824140 h 1094781"/>
              <a:gd name="connsiteX3" fmla="*/ 816841 w 1658133"/>
              <a:gd name="connsiteY3" fmla="*/ 1094781 h 1094781"/>
              <a:gd name="connsiteX4" fmla="*/ 24 w 1658133"/>
              <a:gd name="connsiteY4" fmla="*/ 824140 h 1094781"/>
              <a:gd name="connsiteX0" fmla="*/ 24 w 1658133"/>
              <a:gd name="connsiteY0" fmla="*/ 824140 h 1194704"/>
              <a:gd name="connsiteX1" fmla="*/ 829079 w 1658133"/>
              <a:gd name="connsiteY1" fmla="*/ 0 h 1194704"/>
              <a:gd name="connsiteX2" fmla="*/ 1658133 w 1658133"/>
              <a:gd name="connsiteY2" fmla="*/ 824140 h 1194704"/>
              <a:gd name="connsiteX3" fmla="*/ 831181 w 1658133"/>
              <a:gd name="connsiteY3" fmla="*/ 1194704 h 1194704"/>
              <a:gd name="connsiteX4" fmla="*/ 24 w 1658133"/>
              <a:gd name="connsiteY4" fmla="*/ 824140 h 1194704"/>
              <a:gd name="connsiteX0" fmla="*/ 32 w 1658141"/>
              <a:gd name="connsiteY0" fmla="*/ 824140 h 1194779"/>
              <a:gd name="connsiteX1" fmla="*/ 829087 w 1658141"/>
              <a:gd name="connsiteY1" fmla="*/ 0 h 1194779"/>
              <a:gd name="connsiteX2" fmla="*/ 1658141 w 1658141"/>
              <a:gd name="connsiteY2" fmla="*/ 824140 h 1194779"/>
              <a:gd name="connsiteX3" fmla="*/ 831189 w 1658141"/>
              <a:gd name="connsiteY3" fmla="*/ 1194704 h 1194779"/>
              <a:gd name="connsiteX4" fmla="*/ 32 w 1658141"/>
              <a:gd name="connsiteY4" fmla="*/ 824140 h 1194779"/>
              <a:gd name="connsiteX0" fmla="*/ 32 w 1658141"/>
              <a:gd name="connsiteY0" fmla="*/ 824140 h 1213806"/>
              <a:gd name="connsiteX1" fmla="*/ 829087 w 1658141"/>
              <a:gd name="connsiteY1" fmla="*/ 0 h 1213806"/>
              <a:gd name="connsiteX2" fmla="*/ 1658141 w 1658141"/>
              <a:gd name="connsiteY2" fmla="*/ 824140 h 1213806"/>
              <a:gd name="connsiteX3" fmla="*/ 831189 w 1658141"/>
              <a:gd name="connsiteY3" fmla="*/ 1213737 h 1213806"/>
              <a:gd name="connsiteX4" fmla="*/ 32 w 1658141"/>
              <a:gd name="connsiteY4" fmla="*/ 824140 h 121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41" h="1213806">
                <a:moveTo>
                  <a:pt x="32" y="824140"/>
                </a:moveTo>
                <a:lnTo>
                  <a:pt x="829087" y="0"/>
                </a:lnTo>
                <a:lnTo>
                  <a:pt x="1658141" y="824140"/>
                </a:lnTo>
                <a:cubicBezTo>
                  <a:pt x="1653711" y="978847"/>
                  <a:pt x="1217481" y="1208977"/>
                  <a:pt x="831189" y="1213737"/>
                </a:cubicBezTo>
                <a:cubicBezTo>
                  <a:pt x="444897" y="1218497"/>
                  <a:pt x="-4398" y="978847"/>
                  <a:pt x="32" y="824140"/>
                </a:cubicBezTo>
                <a:close/>
              </a:path>
            </a:pathLst>
          </a:custGeom>
          <a:solidFill>
            <a:schemeClr val="tx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7">
            <a:extLst>
              <a:ext uri="{FF2B5EF4-FFF2-40B4-BE49-F238E27FC236}">
                <a16:creationId xmlns:a16="http://schemas.microsoft.com/office/drawing/2014/main" id="{B0969334-363F-46CC-9907-E25A68BC809B}"/>
              </a:ext>
            </a:extLst>
          </p:cNvPr>
          <p:cNvSpPr/>
          <p:nvPr/>
        </p:nvSpPr>
        <p:spPr>
          <a:xfrm rot="16200000">
            <a:off x="5699123" y="3022270"/>
            <a:ext cx="1652046" cy="1214901"/>
          </a:xfrm>
          <a:custGeom>
            <a:avLst/>
            <a:gdLst>
              <a:gd name="connsiteX0" fmla="*/ 0 w 1658109"/>
              <a:gd name="connsiteY0" fmla="*/ 824140 h 824140"/>
              <a:gd name="connsiteX1" fmla="*/ 829055 w 1658109"/>
              <a:gd name="connsiteY1" fmla="*/ 0 h 824140"/>
              <a:gd name="connsiteX2" fmla="*/ 1658109 w 1658109"/>
              <a:gd name="connsiteY2" fmla="*/ 824140 h 824140"/>
              <a:gd name="connsiteX3" fmla="*/ 0 w 1658109"/>
              <a:gd name="connsiteY3" fmla="*/ 824140 h 824140"/>
              <a:gd name="connsiteX0" fmla="*/ 0 w 1658109"/>
              <a:gd name="connsiteY0" fmla="*/ 824140 h 927157"/>
              <a:gd name="connsiteX1" fmla="*/ 829055 w 1658109"/>
              <a:gd name="connsiteY1" fmla="*/ 0 h 927157"/>
              <a:gd name="connsiteX2" fmla="*/ 1658109 w 1658109"/>
              <a:gd name="connsiteY2" fmla="*/ 824140 h 927157"/>
              <a:gd name="connsiteX3" fmla="*/ 0 w 1658109"/>
              <a:gd name="connsiteY3" fmla="*/ 824140 h 927157"/>
              <a:gd name="connsiteX0" fmla="*/ 27 w 1658136"/>
              <a:gd name="connsiteY0" fmla="*/ 824140 h 936158"/>
              <a:gd name="connsiteX1" fmla="*/ 829082 w 1658136"/>
              <a:gd name="connsiteY1" fmla="*/ 0 h 936158"/>
              <a:gd name="connsiteX2" fmla="*/ 1658136 w 1658136"/>
              <a:gd name="connsiteY2" fmla="*/ 824140 h 936158"/>
              <a:gd name="connsiteX3" fmla="*/ 802503 w 1658136"/>
              <a:gd name="connsiteY3" fmla="*/ 928245 h 936158"/>
              <a:gd name="connsiteX4" fmla="*/ 27 w 1658136"/>
              <a:gd name="connsiteY4" fmla="*/ 824140 h 936158"/>
              <a:gd name="connsiteX0" fmla="*/ 28 w 1658137"/>
              <a:gd name="connsiteY0" fmla="*/ 824140 h 1070991"/>
              <a:gd name="connsiteX1" fmla="*/ 829083 w 1658137"/>
              <a:gd name="connsiteY1" fmla="*/ 0 h 1070991"/>
              <a:gd name="connsiteX2" fmla="*/ 1658137 w 1658137"/>
              <a:gd name="connsiteY2" fmla="*/ 824140 h 1070991"/>
              <a:gd name="connsiteX3" fmla="*/ 783384 w 1658137"/>
              <a:gd name="connsiteY3" fmla="*/ 1070991 h 1070991"/>
              <a:gd name="connsiteX4" fmla="*/ 28 w 1658137"/>
              <a:gd name="connsiteY4" fmla="*/ 824140 h 1070991"/>
              <a:gd name="connsiteX0" fmla="*/ 61 w 1658170"/>
              <a:gd name="connsiteY0" fmla="*/ 824140 h 1071158"/>
              <a:gd name="connsiteX1" fmla="*/ 829116 w 1658170"/>
              <a:gd name="connsiteY1" fmla="*/ 0 h 1071158"/>
              <a:gd name="connsiteX2" fmla="*/ 1658170 w 1658170"/>
              <a:gd name="connsiteY2" fmla="*/ 824140 h 1071158"/>
              <a:gd name="connsiteX3" fmla="*/ 783417 w 1658170"/>
              <a:gd name="connsiteY3" fmla="*/ 1070991 h 1071158"/>
              <a:gd name="connsiteX4" fmla="*/ 61 w 1658170"/>
              <a:gd name="connsiteY4" fmla="*/ 824140 h 1071158"/>
              <a:gd name="connsiteX0" fmla="*/ 58 w 1658167"/>
              <a:gd name="connsiteY0" fmla="*/ 824140 h 1132951"/>
              <a:gd name="connsiteX1" fmla="*/ 829113 w 1658167"/>
              <a:gd name="connsiteY1" fmla="*/ 0 h 1132951"/>
              <a:gd name="connsiteX2" fmla="*/ 1658167 w 1658167"/>
              <a:gd name="connsiteY2" fmla="*/ 824140 h 1132951"/>
              <a:gd name="connsiteX3" fmla="*/ 802534 w 1658167"/>
              <a:gd name="connsiteY3" fmla="*/ 1132847 h 1132951"/>
              <a:gd name="connsiteX4" fmla="*/ 58 w 1658167"/>
              <a:gd name="connsiteY4" fmla="*/ 824140 h 1132951"/>
              <a:gd name="connsiteX0" fmla="*/ 25 w 1658134"/>
              <a:gd name="connsiteY0" fmla="*/ 824140 h 1132847"/>
              <a:gd name="connsiteX1" fmla="*/ 829080 w 1658134"/>
              <a:gd name="connsiteY1" fmla="*/ 0 h 1132847"/>
              <a:gd name="connsiteX2" fmla="*/ 1658134 w 1658134"/>
              <a:gd name="connsiteY2" fmla="*/ 824140 h 1132847"/>
              <a:gd name="connsiteX3" fmla="*/ 802501 w 1658134"/>
              <a:gd name="connsiteY3" fmla="*/ 1132847 h 1132847"/>
              <a:gd name="connsiteX4" fmla="*/ 25 w 1658134"/>
              <a:gd name="connsiteY4" fmla="*/ 824140 h 1132847"/>
              <a:gd name="connsiteX0" fmla="*/ 24 w 1658133"/>
              <a:gd name="connsiteY0" fmla="*/ 824140 h 1094781"/>
              <a:gd name="connsiteX1" fmla="*/ 829079 w 1658133"/>
              <a:gd name="connsiteY1" fmla="*/ 0 h 1094781"/>
              <a:gd name="connsiteX2" fmla="*/ 1658133 w 1658133"/>
              <a:gd name="connsiteY2" fmla="*/ 824140 h 1094781"/>
              <a:gd name="connsiteX3" fmla="*/ 816841 w 1658133"/>
              <a:gd name="connsiteY3" fmla="*/ 1094781 h 1094781"/>
              <a:gd name="connsiteX4" fmla="*/ 24 w 1658133"/>
              <a:gd name="connsiteY4" fmla="*/ 824140 h 1094781"/>
              <a:gd name="connsiteX0" fmla="*/ 24 w 1658133"/>
              <a:gd name="connsiteY0" fmla="*/ 824140 h 1194704"/>
              <a:gd name="connsiteX1" fmla="*/ 829079 w 1658133"/>
              <a:gd name="connsiteY1" fmla="*/ 0 h 1194704"/>
              <a:gd name="connsiteX2" fmla="*/ 1658133 w 1658133"/>
              <a:gd name="connsiteY2" fmla="*/ 824140 h 1194704"/>
              <a:gd name="connsiteX3" fmla="*/ 831181 w 1658133"/>
              <a:gd name="connsiteY3" fmla="*/ 1194704 h 1194704"/>
              <a:gd name="connsiteX4" fmla="*/ 24 w 1658133"/>
              <a:gd name="connsiteY4" fmla="*/ 824140 h 1194704"/>
              <a:gd name="connsiteX0" fmla="*/ 32 w 1658141"/>
              <a:gd name="connsiteY0" fmla="*/ 824140 h 1194779"/>
              <a:gd name="connsiteX1" fmla="*/ 829087 w 1658141"/>
              <a:gd name="connsiteY1" fmla="*/ 0 h 1194779"/>
              <a:gd name="connsiteX2" fmla="*/ 1658141 w 1658141"/>
              <a:gd name="connsiteY2" fmla="*/ 824140 h 1194779"/>
              <a:gd name="connsiteX3" fmla="*/ 831189 w 1658141"/>
              <a:gd name="connsiteY3" fmla="*/ 1194704 h 1194779"/>
              <a:gd name="connsiteX4" fmla="*/ 32 w 1658141"/>
              <a:gd name="connsiteY4" fmla="*/ 824140 h 1194779"/>
              <a:gd name="connsiteX0" fmla="*/ 32 w 1658141"/>
              <a:gd name="connsiteY0" fmla="*/ 824140 h 1213806"/>
              <a:gd name="connsiteX1" fmla="*/ 829087 w 1658141"/>
              <a:gd name="connsiteY1" fmla="*/ 0 h 1213806"/>
              <a:gd name="connsiteX2" fmla="*/ 1658141 w 1658141"/>
              <a:gd name="connsiteY2" fmla="*/ 824140 h 1213806"/>
              <a:gd name="connsiteX3" fmla="*/ 831189 w 1658141"/>
              <a:gd name="connsiteY3" fmla="*/ 1213737 h 1213806"/>
              <a:gd name="connsiteX4" fmla="*/ 32 w 1658141"/>
              <a:gd name="connsiteY4" fmla="*/ 824140 h 121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41" h="1213806">
                <a:moveTo>
                  <a:pt x="32" y="824140"/>
                </a:moveTo>
                <a:lnTo>
                  <a:pt x="829087" y="0"/>
                </a:lnTo>
                <a:lnTo>
                  <a:pt x="1658141" y="824140"/>
                </a:lnTo>
                <a:cubicBezTo>
                  <a:pt x="1653711" y="978847"/>
                  <a:pt x="1217481" y="1208977"/>
                  <a:pt x="831189" y="1213737"/>
                </a:cubicBezTo>
                <a:cubicBezTo>
                  <a:pt x="444897" y="1218497"/>
                  <a:pt x="-4398" y="978847"/>
                  <a:pt x="32" y="824140"/>
                </a:cubicBezTo>
                <a:close/>
              </a:path>
            </a:pathLst>
          </a:custGeom>
          <a:solidFill>
            <a:schemeClr val="tx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CCF508-B91D-46AA-8B33-FAE4CC700206}"/>
              </a:ext>
            </a:extLst>
          </p:cNvPr>
          <p:cNvSpPr/>
          <p:nvPr/>
        </p:nvSpPr>
        <p:spPr>
          <a:xfrm>
            <a:off x="4496685" y="3084084"/>
            <a:ext cx="77617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t>
            </a:r>
          </a:p>
        </p:txBody>
      </p:sp>
      <p:sp>
        <p:nvSpPr>
          <p:cNvPr id="16" name="Rectangle 15">
            <a:extLst>
              <a:ext uri="{FF2B5EF4-FFF2-40B4-BE49-F238E27FC236}">
                <a16:creationId xmlns:a16="http://schemas.microsoft.com/office/drawing/2014/main" id="{59AFBDD1-59F8-4E93-A874-D373C30614A7}"/>
              </a:ext>
            </a:extLst>
          </p:cNvPr>
          <p:cNvSpPr/>
          <p:nvPr/>
        </p:nvSpPr>
        <p:spPr>
          <a:xfrm>
            <a:off x="5416886" y="2306938"/>
            <a:ext cx="77617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t>
            </a:r>
          </a:p>
        </p:txBody>
      </p:sp>
      <p:sp>
        <p:nvSpPr>
          <p:cNvPr id="17" name="Rectangle 16">
            <a:extLst>
              <a:ext uri="{FF2B5EF4-FFF2-40B4-BE49-F238E27FC236}">
                <a16:creationId xmlns:a16="http://schemas.microsoft.com/office/drawing/2014/main" id="{A411B1B1-5AD3-4BB1-9E6F-5A5456C2EC71}"/>
              </a:ext>
            </a:extLst>
          </p:cNvPr>
          <p:cNvSpPr/>
          <p:nvPr/>
        </p:nvSpPr>
        <p:spPr>
          <a:xfrm>
            <a:off x="5514792" y="3903045"/>
            <a:ext cx="522899"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a:t>
            </a:r>
          </a:p>
        </p:txBody>
      </p:sp>
      <p:sp>
        <p:nvSpPr>
          <p:cNvPr id="18" name="Rectangle 17">
            <a:extLst>
              <a:ext uri="{FF2B5EF4-FFF2-40B4-BE49-F238E27FC236}">
                <a16:creationId xmlns:a16="http://schemas.microsoft.com/office/drawing/2014/main" id="{CA2A9B67-19F4-4E7E-BC33-57FD3B59C285}"/>
              </a:ext>
            </a:extLst>
          </p:cNvPr>
          <p:cNvSpPr/>
          <p:nvPr/>
        </p:nvSpPr>
        <p:spPr>
          <a:xfrm>
            <a:off x="6481597" y="3095266"/>
            <a:ext cx="50206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a:t>
            </a:r>
          </a:p>
        </p:txBody>
      </p:sp>
      <p:sp>
        <p:nvSpPr>
          <p:cNvPr id="19" name="Rectangle 18">
            <a:extLst>
              <a:ext uri="{FF2B5EF4-FFF2-40B4-BE49-F238E27FC236}">
                <a16:creationId xmlns:a16="http://schemas.microsoft.com/office/drawing/2014/main" id="{1A7F2D0F-F8CA-47C6-9B55-124974E3247D}"/>
              </a:ext>
            </a:extLst>
          </p:cNvPr>
          <p:cNvSpPr/>
          <p:nvPr/>
        </p:nvSpPr>
        <p:spPr>
          <a:xfrm>
            <a:off x="5121457" y="3078257"/>
            <a:ext cx="343363" cy="923330"/>
          </a:xfrm>
          <a:prstGeom prst="rect">
            <a:avLst/>
          </a:prstGeom>
          <a:noFill/>
        </p:spPr>
        <p:txBody>
          <a:bodyPr wrap="none" lIns="91440" tIns="45720" rIns="91440" bIns="45720">
            <a:spAutoFit/>
          </a:bodyPr>
          <a:lstStyle/>
          <a:p>
            <a:pPr algn="ctr"/>
            <a:r>
              <a:rPr lang="en-US" sz="5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0" name="Rectangle 19">
            <a:extLst>
              <a:ext uri="{FF2B5EF4-FFF2-40B4-BE49-F238E27FC236}">
                <a16:creationId xmlns:a16="http://schemas.microsoft.com/office/drawing/2014/main" id="{AC92AD0C-1CED-45D7-8F35-C4EA3B68FA1F}"/>
              </a:ext>
            </a:extLst>
          </p:cNvPr>
          <p:cNvSpPr/>
          <p:nvPr/>
        </p:nvSpPr>
        <p:spPr>
          <a:xfrm>
            <a:off x="6097568" y="3084007"/>
            <a:ext cx="52931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t>
            </a:r>
          </a:p>
        </p:txBody>
      </p:sp>
    </p:spTree>
    <p:extLst>
      <p:ext uri="{BB962C8B-B14F-4D97-AF65-F5344CB8AC3E}">
        <p14:creationId xmlns:p14="http://schemas.microsoft.com/office/powerpoint/2010/main" val="1368290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C214F-20C5-4DF9-B132-41C02592C6C4}"/>
              </a:ext>
            </a:extLst>
          </p:cNvPr>
          <p:cNvPicPr>
            <a:picLocks noChangeAspect="1"/>
          </p:cNvPicPr>
          <p:nvPr/>
        </p:nvPicPr>
        <p:blipFill>
          <a:blip r:embed="rId2"/>
          <a:stretch>
            <a:fillRect/>
          </a:stretch>
        </p:blipFill>
        <p:spPr>
          <a:xfrm>
            <a:off x="3816220" y="447477"/>
            <a:ext cx="3777046" cy="6139369"/>
          </a:xfrm>
          <a:prstGeom prst="rect">
            <a:avLst/>
          </a:prstGeom>
        </p:spPr>
      </p:pic>
    </p:spTree>
    <p:extLst>
      <p:ext uri="{BB962C8B-B14F-4D97-AF65-F5344CB8AC3E}">
        <p14:creationId xmlns:p14="http://schemas.microsoft.com/office/powerpoint/2010/main" val="2563222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2EFA8-FE7C-47E2-855D-C81AE76EC515}"/>
              </a:ext>
            </a:extLst>
          </p:cNvPr>
          <p:cNvPicPr>
            <a:picLocks noChangeAspect="1"/>
          </p:cNvPicPr>
          <p:nvPr/>
        </p:nvPicPr>
        <p:blipFill>
          <a:blip r:embed="rId2"/>
          <a:stretch>
            <a:fillRect/>
          </a:stretch>
        </p:blipFill>
        <p:spPr>
          <a:xfrm>
            <a:off x="2922606" y="0"/>
            <a:ext cx="6424706" cy="6858000"/>
          </a:xfrm>
          <a:prstGeom prst="rect">
            <a:avLst/>
          </a:prstGeom>
        </p:spPr>
      </p:pic>
      <p:pic>
        <p:nvPicPr>
          <p:cNvPr id="10" name="Graphic 9" descr="Speakers">
            <a:extLst>
              <a:ext uri="{FF2B5EF4-FFF2-40B4-BE49-F238E27FC236}">
                <a16:creationId xmlns:a16="http://schemas.microsoft.com/office/drawing/2014/main" id="{6DEE7B39-9105-473A-B4F7-B70A32F4AB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8570" y="2930627"/>
            <a:ext cx="833109" cy="833109"/>
          </a:xfrm>
          <a:prstGeom prst="rect">
            <a:avLst/>
          </a:prstGeom>
        </p:spPr>
      </p:pic>
      <p:pic>
        <p:nvPicPr>
          <p:cNvPr id="12" name="Graphic 11" descr="Headphones">
            <a:extLst>
              <a:ext uri="{FF2B5EF4-FFF2-40B4-BE49-F238E27FC236}">
                <a16:creationId xmlns:a16="http://schemas.microsoft.com/office/drawing/2014/main" id="{8E2EC6A6-8461-4E22-9541-C213BB9C2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8930" y="1996869"/>
            <a:ext cx="852059" cy="852059"/>
          </a:xfrm>
          <a:prstGeom prst="rect">
            <a:avLst/>
          </a:prstGeom>
        </p:spPr>
      </p:pic>
      <p:pic>
        <p:nvPicPr>
          <p:cNvPr id="14" name="Graphic 13" descr="Car">
            <a:extLst>
              <a:ext uri="{FF2B5EF4-FFF2-40B4-BE49-F238E27FC236}">
                <a16:creationId xmlns:a16="http://schemas.microsoft.com/office/drawing/2014/main" id="{E9858726-CF57-41CC-A762-7A54BD2F0B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69159" y="2879898"/>
            <a:ext cx="850788" cy="850788"/>
          </a:xfrm>
          <a:prstGeom prst="rect">
            <a:avLst/>
          </a:prstGeom>
        </p:spPr>
      </p:pic>
      <p:pic>
        <p:nvPicPr>
          <p:cNvPr id="16" name="Graphic 15" descr="Bluetooth">
            <a:extLst>
              <a:ext uri="{FF2B5EF4-FFF2-40B4-BE49-F238E27FC236}">
                <a16:creationId xmlns:a16="http://schemas.microsoft.com/office/drawing/2014/main" id="{1A469C2C-2292-40AD-B611-CC371DBB3F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296" y="3803122"/>
            <a:ext cx="833109" cy="833109"/>
          </a:xfrm>
          <a:prstGeom prst="rect">
            <a:avLst/>
          </a:prstGeom>
        </p:spPr>
      </p:pic>
    </p:spTree>
    <p:extLst>
      <p:ext uri="{BB962C8B-B14F-4D97-AF65-F5344CB8AC3E}">
        <p14:creationId xmlns:p14="http://schemas.microsoft.com/office/powerpoint/2010/main" val="1437785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descr="Speakers">
            <a:extLst>
              <a:ext uri="{FF2B5EF4-FFF2-40B4-BE49-F238E27FC236}">
                <a16:creationId xmlns:a16="http://schemas.microsoft.com/office/drawing/2014/main" id="{96D102F0-9AB9-4B7D-997C-5DD7CB6923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7998" y="2848928"/>
            <a:ext cx="1760687" cy="1760687"/>
          </a:xfrm>
          <a:prstGeom prst="rect">
            <a:avLst/>
          </a:prstGeom>
        </p:spPr>
      </p:pic>
      <p:pic>
        <p:nvPicPr>
          <p:cNvPr id="3" name="Graphic 2" descr="Headphones">
            <a:extLst>
              <a:ext uri="{FF2B5EF4-FFF2-40B4-BE49-F238E27FC236}">
                <a16:creationId xmlns:a16="http://schemas.microsoft.com/office/drawing/2014/main" id="{4C473D9A-C081-4615-B4BC-93AD972A79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6644" y="2848928"/>
            <a:ext cx="1760687" cy="1760687"/>
          </a:xfrm>
          <a:prstGeom prst="rect">
            <a:avLst/>
          </a:prstGeom>
        </p:spPr>
      </p:pic>
      <p:pic>
        <p:nvPicPr>
          <p:cNvPr id="4" name="Graphic 3" descr="Car">
            <a:extLst>
              <a:ext uri="{FF2B5EF4-FFF2-40B4-BE49-F238E27FC236}">
                <a16:creationId xmlns:a16="http://schemas.microsoft.com/office/drawing/2014/main" id="{7464CA7B-193B-4B86-86BE-1573680A2E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670" y="2848928"/>
            <a:ext cx="1760686" cy="1760686"/>
          </a:xfrm>
          <a:prstGeom prst="rect">
            <a:avLst/>
          </a:prstGeom>
        </p:spPr>
      </p:pic>
      <p:pic>
        <p:nvPicPr>
          <p:cNvPr id="5" name="Graphic 4" descr="Bluetooth">
            <a:extLst>
              <a:ext uri="{FF2B5EF4-FFF2-40B4-BE49-F238E27FC236}">
                <a16:creationId xmlns:a16="http://schemas.microsoft.com/office/drawing/2014/main" id="{F2255CB6-7688-4007-A906-7283BAA35B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05127" y="2848928"/>
            <a:ext cx="1760687" cy="1760687"/>
          </a:xfrm>
          <a:prstGeom prst="rect">
            <a:avLst/>
          </a:prstGeom>
        </p:spPr>
      </p:pic>
    </p:spTree>
    <p:extLst>
      <p:ext uri="{BB962C8B-B14F-4D97-AF65-F5344CB8AC3E}">
        <p14:creationId xmlns:p14="http://schemas.microsoft.com/office/powerpoint/2010/main" val="3842943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clouds in the sky&#10;&#10;Description automatically generated">
            <a:extLst>
              <a:ext uri="{FF2B5EF4-FFF2-40B4-BE49-F238E27FC236}">
                <a16:creationId xmlns:a16="http://schemas.microsoft.com/office/drawing/2014/main" id="{5722F0A3-3050-4DFA-B8F4-7B908B813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9908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B4F73F68-E085-4155-9695-4A824A86E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618" y="0"/>
            <a:ext cx="3168763" cy="6858000"/>
          </a:xfrm>
          <a:prstGeom prst="rect">
            <a:avLst/>
          </a:prstGeom>
        </p:spPr>
      </p:pic>
    </p:spTree>
    <p:extLst>
      <p:ext uri="{BB962C8B-B14F-4D97-AF65-F5344CB8AC3E}">
        <p14:creationId xmlns:p14="http://schemas.microsoft.com/office/powerpoint/2010/main" val="1749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DA1301-C211-42A3-A7BD-3155F4E68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8366" y="20548"/>
            <a:ext cx="5115267" cy="6820355"/>
          </a:xfrm>
          <a:prstGeom prst="rect">
            <a:avLst/>
          </a:prstGeom>
        </p:spPr>
      </p:pic>
      <p:sp>
        <p:nvSpPr>
          <p:cNvPr id="4" name="Rectangle 3">
            <a:extLst>
              <a:ext uri="{FF2B5EF4-FFF2-40B4-BE49-F238E27FC236}">
                <a16:creationId xmlns:a16="http://schemas.microsoft.com/office/drawing/2014/main" id="{9AC6640F-7894-4294-B592-DC4CF8E2C669}"/>
              </a:ext>
            </a:extLst>
          </p:cNvPr>
          <p:cNvSpPr/>
          <p:nvPr/>
        </p:nvSpPr>
        <p:spPr>
          <a:xfrm>
            <a:off x="4607706" y="5271265"/>
            <a:ext cx="2976585" cy="923330"/>
          </a:xfrm>
          <a:prstGeom prst="rect">
            <a:avLst/>
          </a:prstGeom>
          <a:noFill/>
        </p:spPr>
        <p:txBody>
          <a:bodyPr wrap="none" lIns="91440" tIns="45720" rIns="91440" bIns="45720">
            <a:spAutoFit/>
          </a:bodyPr>
          <a:lstStyle/>
          <a:p>
            <a:pPr algn="ctr"/>
            <a:r>
              <a:rPr lang="en-US" sz="5400" cap="none" spc="0" dirty="0">
                <a:ln w="0"/>
                <a:gradFill>
                  <a:gsLst>
                    <a:gs pos="0">
                      <a:srgbClr val="1D1F25"/>
                    </a:gs>
                    <a:gs pos="50000">
                      <a:srgbClr val="3A3F4C"/>
                    </a:gs>
                    <a:gs pos="100000">
                      <a:srgbClr val="6D7491"/>
                    </a:gs>
                  </a:gsLst>
                  <a:lin ang="5400000"/>
                </a:gradFill>
                <a:effectLst>
                  <a:reflection blurRad="6350" stA="53000" endA="300" endPos="35500" dir="5400000" sy="-90000" algn="bl" rotWithShape="0"/>
                </a:effectLst>
              </a:rPr>
              <a:t>My Mixes</a:t>
            </a:r>
          </a:p>
        </p:txBody>
      </p:sp>
    </p:spTree>
    <p:extLst>
      <p:ext uri="{BB962C8B-B14F-4D97-AF65-F5344CB8AC3E}">
        <p14:creationId xmlns:p14="http://schemas.microsoft.com/office/powerpoint/2010/main" val="772821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10BDF6-4F84-48D6-8C80-695A844EF1FD}"/>
              </a:ext>
            </a:extLst>
          </p:cNvPr>
          <p:cNvSpPr/>
          <p:nvPr/>
        </p:nvSpPr>
        <p:spPr>
          <a:xfrm>
            <a:off x="3261600" y="216000"/>
            <a:ext cx="3283200" cy="6278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8B7076F8-708B-49F1-9865-43FA073F9C72}"/>
              </a:ext>
            </a:extLst>
          </p:cNvPr>
          <p:cNvSpPr/>
          <p:nvPr/>
        </p:nvSpPr>
        <p:spPr>
          <a:xfrm rot="16200000">
            <a:off x="4301964" y="5990401"/>
            <a:ext cx="338400" cy="324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8F567682-D44D-4C4C-959E-89AB0CFD5B27}"/>
              </a:ext>
            </a:extLst>
          </p:cNvPr>
          <p:cNvSpPr/>
          <p:nvPr/>
        </p:nvSpPr>
        <p:spPr>
          <a:xfrm rot="5400000" flipH="1">
            <a:off x="5414400" y="6008400"/>
            <a:ext cx="338400" cy="324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5E8AF71-862F-4661-8E92-A9DAAC0DE147}"/>
              </a:ext>
            </a:extLst>
          </p:cNvPr>
          <p:cNvSpPr/>
          <p:nvPr/>
        </p:nvSpPr>
        <p:spPr>
          <a:xfrm>
            <a:off x="4837671" y="6001200"/>
            <a:ext cx="379422" cy="3204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E719EF-66BF-4D3A-8040-854E31E65D7F}"/>
              </a:ext>
            </a:extLst>
          </p:cNvPr>
          <p:cNvSpPr/>
          <p:nvPr/>
        </p:nvSpPr>
        <p:spPr>
          <a:xfrm>
            <a:off x="3441600" y="85680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Goldfinger</a:t>
            </a:r>
          </a:p>
          <a:p>
            <a:r>
              <a:rPr lang="en-US" sz="1600" dirty="0"/>
              <a:t>The man with a gun</a:t>
            </a:r>
          </a:p>
        </p:txBody>
      </p:sp>
      <p:pic>
        <p:nvPicPr>
          <p:cNvPr id="7" name="Picture 6">
            <a:extLst>
              <a:ext uri="{FF2B5EF4-FFF2-40B4-BE49-F238E27FC236}">
                <a16:creationId xmlns:a16="http://schemas.microsoft.com/office/drawing/2014/main" id="{A9168196-EDE1-4009-A79E-A0281FB76EE1}"/>
              </a:ext>
            </a:extLst>
          </p:cNvPr>
          <p:cNvPicPr preferRelativeResize="0">
            <a:picLocks/>
          </p:cNvPicPr>
          <p:nvPr>
            <p:custDataLst>
              <p:custData r:id="rId1"/>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5729903" y="1028805"/>
            <a:ext cx="217297" cy="224790"/>
          </a:xfrm>
          <a:prstGeom prst="rect">
            <a:avLst/>
          </a:prstGeom>
        </p:spPr>
      </p:pic>
      <p:pic>
        <p:nvPicPr>
          <p:cNvPr id="8" name="Picture 7">
            <a:extLst>
              <a:ext uri="{FF2B5EF4-FFF2-40B4-BE49-F238E27FC236}">
                <a16:creationId xmlns:a16="http://schemas.microsoft.com/office/drawing/2014/main" id="{6D9C0F55-17E4-4359-8B88-CB57C263DB57}"/>
              </a:ext>
            </a:extLst>
          </p:cNvPr>
          <p:cNvPicPr preferRelativeResize="0">
            <a:picLocks/>
          </p:cNvPicPr>
          <p:nvPr>
            <p:custDataLst>
              <p:custData r:id="rId2"/>
            </p:custDataLst>
          </p:nvPr>
        </p:nvPicPr>
        <p:blipFill>
          <a:blip r:embed="rId13">
            <a:extLst>
              <a:ext uri="{28A0092B-C50C-407E-A947-70E740481C1C}">
                <a14:useLocalDpi xmlns:a14="http://schemas.microsoft.com/office/drawing/2010/main" val="0"/>
              </a:ext>
            </a:extLst>
          </a:blip>
          <a:stretch>
            <a:fillRect/>
          </a:stretch>
        </p:blipFill>
        <p:spPr>
          <a:xfrm>
            <a:off x="5880150" y="859499"/>
            <a:ext cx="566101" cy="566101"/>
          </a:xfrm>
          <a:prstGeom prst="rect">
            <a:avLst/>
          </a:prstGeom>
        </p:spPr>
      </p:pic>
      <p:sp>
        <p:nvSpPr>
          <p:cNvPr id="9" name="Rectangle 8">
            <a:extLst>
              <a:ext uri="{FF2B5EF4-FFF2-40B4-BE49-F238E27FC236}">
                <a16:creationId xmlns:a16="http://schemas.microsoft.com/office/drawing/2014/main" id="{585A7A1C-938D-4647-B84C-BB7ED8B9CD32}"/>
              </a:ext>
            </a:extLst>
          </p:cNvPr>
          <p:cNvSpPr/>
          <p:nvPr/>
        </p:nvSpPr>
        <p:spPr>
          <a:xfrm>
            <a:off x="3441600" y="1506795"/>
            <a:ext cx="2937600" cy="5688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Goldfinger</a:t>
            </a:r>
          </a:p>
          <a:p>
            <a:r>
              <a:rPr lang="en-US" dirty="0"/>
              <a:t>007 theme</a:t>
            </a:r>
          </a:p>
        </p:txBody>
      </p:sp>
      <p:pic>
        <p:nvPicPr>
          <p:cNvPr id="10" name="Picture 9">
            <a:extLst>
              <a:ext uri="{FF2B5EF4-FFF2-40B4-BE49-F238E27FC236}">
                <a16:creationId xmlns:a16="http://schemas.microsoft.com/office/drawing/2014/main" id="{E830E4A8-7378-4176-8906-34F0FCC48DB7}"/>
              </a:ext>
            </a:extLst>
          </p:cNvPr>
          <p:cNvPicPr preferRelativeResize="0">
            <a:picLocks/>
          </p:cNvPicPr>
          <p:nvPr>
            <p:custDataLst>
              <p:custData r:id="rId3"/>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5729903" y="1678800"/>
            <a:ext cx="217297" cy="224790"/>
          </a:xfrm>
          <a:prstGeom prst="rect">
            <a:avLst/>
          </a:prstGeom>
        </p:spPr>
      </p:pic>
      <p:pic>
        <p:nvPicPr>
          <p:cNvPr id="11" name="Picture 10">
            <a:extLst>
              <a:ext uri="{FF2B5EF4-FFF2-40B4-BE49-F238E27FC236}">
                <a16:creationId xmlns:a16="http://schemas.microsoft.com/office/drawing/2014/main" id="{F1338FDB-ACFE-4069-B267-3C7C63FDCF5F}"/>
              </a:ext>
            </a:extLst>
          </p:cNvPr>
          <p:cNvPicPr preferRelativeResize="0">
            <a:picLocks/>
          </p:cNvPicPr>
          <p:nvPr>
            <p:custDataLst>
              <p:custData r:id="rId4"/>
            </p:custDataLst>
          </p:nvPr>
        </p:nvPicPr>
        <p:blipFill>
          <a:blip r:embed="rId13">
            <a:extLst>
              <a:ext uri="{28A0092B-C50C-407E-A947-70E740481C1C}">
                <a14:useLocalDpi xmlns:a14="http://schemas.microsoft.com/office/drawing/2010/main" val="0"/>
              </a:ext>
            </a:extLst>
          </a:blip>
          <a:stretch>
            <a:fillRect/>
          </a:stretch>
        </p:blipFill>
        <p:spPr>
          <a:xfrm>
            <a:off x="5880150" y="1509494"/>
            <a:ext cx="566101" cy="566101"/>
          </a:xfrm>
          <a:prstGeom prst="rect">
            <a:avLst/>
          </a:prstGeom>
        </p:spPr>
      </p:pic>
      <p:sp>
        <p:nvSpPr>
          <p:cNvPr id="12" name="Rectangle 11">
            <a:extLst>
              <a:ext uri="{FF2B5EF4-FFF2-40B4-BE49-F238E27FC236}">
                <a16:creationId xmlns:a16="http://schemas.microsoft.com/office/drawing/2014/main" id="{B1B07466-E2D6-47B3-86AD-F9ACCA175E2B}"/>
              </a:ext>
            </a:extLst>
          </p:cNvPr>
          <p:cNvSpPr/>
          <p:nvPr/>
        </p:nvSpPr>
        <p:spPr>
          <a:xfrm>
            <a:off x="3441600" y="215679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Goldfinger</a:t>
            </a:r>
          </a:p>
          <a:p>
            <a:r>
              <a:rPr lang="en-US" dirty="0"/>
              <a:t>The man with a gun</a:t>
            </a:r>
          </a:p>
        </p:txBody>
      </p:sp>
      <p:pic>
        <p:nvPicPr>
          <p:cNvPr id="13" name="Picture 12">
            <a:extLst>
              <a:ext uri="{FF2B5EF4-FFF2-40B4-BE49-F238E27FC236}">
                <a16:creationId xmlns:a16="http://schemas.microsoft.com/office/drawing/2014/main" id="{095B9B2B-D972-47BD-85AD-59D95C455FC5}"/>
              </a:ext>
            </a:extLst>
          </p:cNvPr>
          <p:cNvPicPr preferRelativeResize="0">
            <a:picLocks/>
          </p:cNvPicPr>
          <p:nvPr>
            <p:custDataLst>
              <p:custData r:id="rId5"/>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5729903" y="2328795"/>
            <a:ext cx="217297" cy="224790"/>
          </a:xfrm>
          <a:prstGeom prst="rect">
            <a:avLst/>
          </a:prstGeom>
        </p:spPr>
      </p:pic>
      <p:pic>
        <p:nvPicPr>
          <p:cNvPr id="14" name="Picture 13">
            <a:extLst>
              <a:ext uri="{FF2B5EF4-FFF2-40B4-BE49-F238E27FC236}">
                <a16:creationId xmlns:a16="http://schemas.microsoft.com/office/drawing/2014/main" id="{5B9A5EF3-879E-495D-856D-1F39EA8CD380}"/>
              </a:ext>
            </a:extLst>
          </p:cNvPr>
          <p:cNvPicPr preferRelativeResize="0">
            <a:picLocks/>
          </p:cNvPicPr>
          <p:nvPr>
            <p:custDataLst>
              <p:custData r:id="rId6"/>
            </p:custDataLst>
          </p:nvPr>
        </p:nvPicPr>
        <p:blipFill>
          <a:blip r:embed="rId13">
            <a:extLst>
              <a:ext uri="{28A0092B-C50C-407E-A947-70E740481C1C}">
                <a14:useLocalDpi xmlns:a14="http://schemas.microsoft.com/office/drawing/2010/main" val="0"/>
              </a:ext>
            </a:extLst>
          </a:blip>
          <a:stretch>
            <a:fillRect/>
          </a:stretch>
        </p:blipFill>
        <p:spPr>
          <a:xfrm>
            <a:off x="5880150" y="2159489"/>
            <a:ext cx="566101" cy="566101"/>
          </a:xfrm>
          <a:prstGeom prst="rect">
            <a:avLst/>
          </a:prstGeom>
        </p:spPr>
      </p:pic>
      <p:sp>
        <p:nvSpPr>
          <p:cNvPr id="15" name="Rectangle 14">
            <a:extLst>
              <a:ext uri="{FF2B5EF4-FFF2-40B4-BE49-F238E27FC236}">
                <a16:creationId xmlns:a16="http://schemas.microsoft.com/office/drawing/2014/main" id="{172ED5FB-E86C-4268-A561-6403C9680002}"/>
              </a:ext>
            </a:extLst>
          </p:cNvPr>
          <p:cNvSpPr/>
          <p:nvPr/>
        </p:nvSpPr>
        <p:spPr>
          <a:xfrm>
            <a:off x="3441600" y="2806785"/>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Moon </a:t>
            </a:r>
            <a:r>
              <a:rPr lang="en-US" sz="1200" dirty="0" err="1"/>
              <a:t>Raker</a:t>
            </a:r>
            <a:endParaRPr lang="en-US" sz="1200" dirty="0"/>
          </a:p>
          <a:p>
            <a:r>
              <a:rPr lang="en-US" dirty="0"/>
              <a:t>Jaws Teeth</a:t>
            </a:r>
          </a:p>
        </p:txBody>
      </p:sp>
      <p:pic>
        <p:nvPicPr>
          <p:cNvPr id="16" name="Picture 15">
            <a:extLst>
              <a:ext uri="{FF2B5EF4-FFF2-40B4-BE49-F238E27FC236}">
                <a16:creationId xmlns:a16="http://schemas.microsoft.com/office/drawing/2014/main" id="{322665F1-76B8-4034-861E-11574D3F16A7}"/>
              </a:ext>
            </a:extLst>
          </p:cNvPr>
          <p:cNvPicPr preferRelativeResize="0">
            <a:picLocks/>
          </p:cNvPicPr>
          <p:nvPr>
            <p:custDataLst>
              <p:custData r:id="rId7"/>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5729903" y="2978790"/>
            <a:ext cx="217297" cy="224790"/>
          </a:xfrm>
          <a:prstGeom prst="rect">
            <a:avLst/>
          </a:prstGeom>
        </p:spPr>
      </p:pic>
      <p:pic>
        <p:nvPicPr>
          <p:cNvPr id="17" name="Picture 16">
            <a:extLst>
              <a:ext uri="{FF2B5EF4-FFF2-40B4-BE49-F238E27FC236}">
                <a16:creationId xmlns:a16="http://schemas.microsoft.com/office/drawing/2014/main" id="{1312F516-64C3-4BE1-B33C-E1F8AE4ADE4D}"/>
              </a:ext>
            </a:extLst>
          </p:cNvPr>
          <p:cNvPicPr preferRelativeResize="0">
            <a:picLocks/>
          </p:cNvPicPr>
          <p:nvPr>
            <p:custDataLst>
              <p:custData r:id="rId8"/>
            </p:custDataLst>
          </p:nvPr>
        </p:nvPicPr>
        <p:blipFill>
          <a:blip r:embed="rId13">
            <a:extLst>
              <a:ext uri="{28A0092B-C50C-407E-A947-70E740481C1C}">
                <a14:useLocalDpi xmlns:a14="http://schemas.microsoft.com/office/drawing/2010/main" val="0"/>
              </a:ext>
            </a:extLst>
          </a:blip>
          <a:stretch>
            <a:fillRect/>
          </a:stretch>
        </p:blipFill>
        <p:spPr>
          <a:xfrm>
            <a:off x="5880150" y="2809484"/>
            <a:ext cx="566101" cy="566101"/>
          </a:xfrm>
          <a:prstGeom prst="rect">
            <a:avLst/>
          </a:prstGeom>
        </p:spPr>
      </p:pic>
      <p:sp>
        <p:nvSpPr>
          <p:cNvPr id="18" name="Rectangle 17">
            <a:extLst>
              <a:ext uri="{FF2B5EF4-FFF2-40B4-BE49-F238E27FC236}">
                <a16:creationId xmlns:a16="http://schemas.microsoft.com/office/drawing/2014/main" id="{836959FB-E475-408D-BB9C-82BD974E29EB}"/>
              </a:ext>
            </a:extLst>
          </p:cNvPr>
          <p:cNvSpPr/>
          <p:nvPr/>
        </p:nvSpPr>
        <p:spPr>
          <a:xfrm>
            <a:off x="6968572" y="110143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p>
        </p:txBody>
      </p:sp>
      <p:pic>
        <p:nvPicPr>
          <p:cNvPr id="19" name="Picture 18">
            <a:extLst>
              <a:ext uri="{FF2B5EF4-FFF2-40B4-BE49-F238E27FC236}">
                <a16:creationId xmlns:a16="http://schemas.microsoft.com/office/drawing/2014/main" id="{9697DA65-4F32-4D92-9E24-C3DDEC29817C}"/>
              </a:ext>
            </a:extLst>
          </p:cNvPr>
          <p:cNvPicPr preferRelativeResize="0">
            <a:picLocks/>
          </p:cNvPicPr>
          <p:nvPr>
            <p:custDataLst>
              <p:custData r:id="rId9"/>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9256875" y="1273435"/>
            <a:ext cx="217297" cy="224790"/>
          </a:xfrm>
          <a:prstGeom prst="rect">
            <a:avLst/>
          </a:prstGeom>
        </p:spPr>
      </p:pic>
      <p:pic>
        <p:nvPicPr>
          <p:cNvPr id="20" name="Picture 19">
            <a:extLst>
              <a:ext uri="{FF2B5EF4-FFF2-40B4-BE49-F238E27FC236}">
                <a16:creationId xmlns:a16="http://schemas.microsoft.com/office/drawing/2014/main" id="{5A927C11-7370-4ECE-86B2-3E5227C61A2D}"/>
              </a:ext>
            </a:extLst>
          </p:cNvPr>
          <p:cNvPicPr preferRelativeResize="0">
            <a:picLocks/>
          </p:cNvPicPr>
          <p:nvPr>
            <p:custDataLst>
              <p:custData r:id="rId10"/>
            </p:custDataLst>
          </p:nvPr>
        </p:nvPicPr>
        <p:blipFill>
          <a:blip r:embed="rId13">
            <a:extLst>
              <a:ext uri="{28A0092B-C50C-407E-A947-70E740481C1C}">
                <a14:useLocalDpi xmlns:a14="http://schemas.microsoft.com/office/drawing/2010/main" val="0"/>
              </a:ext>
            </a:extLst>
          </a:blip>
          <a:stretch>
            <a:fillRect/>
          </a:stretch>
        </p:blipFill>
        <p:spPr>
          <a:xfrm>
            <a:off x="9407122" y="1104129"/>
            <a:ext cx="566101" cy="566101"/>
          </a:xfrm>
          <a:prstGeom prst="rect">
            <a:avLst/>
          </a:prstGeom>
        </p:spPr>
      </p:pic>
      <p:sp>
        <p:nvSpPr>
          <p:cNvPr id="21" name="Rectangle 20">
            <a:extLst>
              <a:ext uri="{FF2B5EF4-FFF2-40B4-BE49-F238E27FC236}">
                <a16:creationId xmlns:a16="http://schemas.microsoft.com/office/drawing/2014/main" id="{CE1594FD-64F3-4E20-A5C9-A577F3F2D20A}"/>
              </a:ext>
            </a:extLst>
          </p:cNvPr>
          <p:cNvSpPr/>
          <p:nvPr/>
        </p:nvSpPr>
        <p:spPr>
          <a:xfrm>
            <a:off x="7163594" y="1101430"/>
            <a:ext cx="1898260" cy="56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Goldfinger</a:t>
            </a:r>
          </a:p>
          <a:p>
            <a:r>
              <a:rPr lang="en-US" sz="1600" dirty="0"/>
              <a:t>The man with a gun</a:t>
            </a:r>
          </a:p>
        </p:txBody>
      </p:sp>
    </p:spTree>
    <p:extLst>
      <p:ext uri="{BB962C8B-B14F-4D97-AF65-F5344CB8AC3E}">
        <p14:creationId xmlns:p14="http://schemas.microsoft.com/office/powerpoint/2010/main" val="3153876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5C71D-76A7-484E-91A8-0020BA64C255}"/>
              </a:ext>
            </a:extLst>
          </p:cNvPr>
          <p:cNvSpPr/>
          <p:nvPr/>
        </p:nvSpPr>
        <p:spPr>
          <a:xfrm>
            <a:off x="1072488" y="4877990"/>
            <a:ext cx="6096000" cy="1561005"/>
          </a:xfrm>
          <a:prstGeom prst="rect">
            <a:avLst/>
          </a:prstGeom>
        </p:spPr>
        <p:txBody>
          <a:bodyPr>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Subscribe to MyMixes and get your free version of the app that allows you to evaluate your mixes anywhere you go.  If you create music, MyMixes will streamline traveling your mixes and improve the quality of your final product.  Learn more and signup here: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https://mymixesapp.wordpress.com/</a:t>
            </a:r>
            <a:r>
              <a:rPr lang="en-US" dirty="0">
                <a:latin typeface="Calibri" panose="020F0502020204030204" pitchFamily="34" charset="0"/>
                <a:ea typeface="Calibri" panose="020F0502020204030204" pitchFamily="34" charset="0"/>
                <a:cs typeface="Times New Roman" panose="02020603050405020304" pitchFamily="18" charset="0"/>
              </a:rPr>
              <a:t>.</a:t>
            </a:r>
          </a:p>
        </p:txBody>
      </p:sp>
      <p:pic>
        <p:nvPicPr>
          <p:cNvPr id="4" name="Picture 3">
            <a:extLst>
              <a:ext uri="{FF2B5EF4-FFF2-40B4-BE49-F238E27FC236}">
                <a16:creationId xmlns:a16="http://schemas.microsoft.com/office/drawing/2014/main" id="{001512AC-0F41-411A-B9BB-6B6593B91C76}"/>
              </a:ext>
            </a:extLst>
          </p:cNvPr>
          <p:cNvPicPr>
            <a:picLocks noChangeAspect="1"/>
          </p:cNvPicPr>
          <p:nvPr/>
        </p:nvPicPr>
        <p:blipFill rotWithShape="1">
          <a:blip r:embed="rId3"/>
          <a:srcRect l="7144" t="3620" r="7738"/>
          <a:stretch/>
        </p:blipFill>
        <p:spPr>
          <a:xfrm>
            <a:off x="1122422" y="1084981"/>
            <a:ext cx="5996132" cy="3793009"/>
          </a:xfrm>
          <a:prstGeom prst="rect">
            <a:avLst/>
          </a:prstGeom>
        </p:spPr>
      </p:pic>
    </p:spTree>
    <p:extLst>
      <p:ext uri="{BB962C8B-B14F-4D97-AF65-F5344CB8AC3E}">
        <p14:creationId xmlns:p14="http://schemas.microsoft.com/office/powerpoint/2010/main" val="19830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10BDF6-4F84-48D6-8C80-695A844EF1FD}"/>
              </a:ext>
            </a:extLst>
          </p:cNvPr>
          <p:cNvSpPr/>
          <p:nvPr/>
        </p:nvSpPr>
        <p:spPr>
          <a:xfrm>
            <a:off x="3261600" y="216000"/>
            <a:ext cx="3283200" cy="6278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8B7076F8-708B-49F1-9865-43FA073F9C72}"/>
              </a:ext>
            </a:extLst>
          </p:cNvPr>
          <p:cNvSpPr/>
          <p:nvPr/>
        </p:nvSpPr>
        <p:spPr>
          <a:xfrm rot="16200000">
            <a:off x="4149564" y="5952301"/>
            <a:ext cx="338400" cy="324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8F567682-D44D-4C4C-959E-89AB0CFD5B27}"/>
              </a:ext>
            </a:extLst>
          </p:cNvPr>
          <p:cNvSpPr/>
          <p:nvPr/>
        </p:nvSpPr>
        <p:spPr>
          <a:xfrm rot="5400000" flipH="1">
            <a:off x="5262000" y="5970300"/>
            <a:ext cx="338400" cy="324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5E8AF71-862F-4661-8E92-A9DAAC0DE147}"/>
              </a:ext>
            </a:extLst>
          </p:cNvPr>
          <p:cNvSpPr/>
          <p:nvPr/>
        </p:nvSpPr>
        <p:spPr>
          <a:xfrm>
            <a:off x="4685271" y="5963100"/>
            <a:ext cx="379422" cy="3204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E719EF-66BF-4D3A-8040-854E31E65D7F}"/>
              </a:ext>
            </a:extLst>
          </p:cNvPr>
          <p:cNvSpPr/>
          <p:nvPr/>
        </p:nvSpPr>
        <p:spPr>
          <a:xfrm>
            <a:off x="3441600" y="85680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Goldfinger</a:t>
            </a:r>
          </a:p>
          <a:p>
            <a:r>
              <a:rPr lang="en-US" sz="1600" dirty="0"/>
              <a:t>The man with a gun</a:t>
            </a:r>
          </a:p>
        </p:txBody>
      </p:sp>
      <p:pic>
        <p:nvPicPr>
          <p:cNvPr id="7" name="Picture 6">
            <a:extLst>
              <a:ext uri="{FF2B5EF4-FFF2-40B4-BE49-F238E27FC236}">
                <a16:creationId xmlns:a16="http://schemas.microsoft.com/office/drawing/2014/main" id="{A9168196-EDE1-4009-A79E-A0281FB76EE1}"/>
              </a:ext>
            </a:extLst>
          </p:cNvPr>
          <p:cNvPicPr preferRelativeResize="0">
            <a:picLocks/>
          </p:cNvPicPr>
          <p:nvPr>
            <p:custDataLst>
              <p:custData r:id="rId1"/>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5729903" y="1028805"/>
            <a:ext cx="217297" cy="224790"/>
          </a:xfrm>
          <a:prstGeom prst="rect">
            <a:avLst/>
          </a:prstGeom>
        </p:spPr>
      </p:pic>
      <p:pic>
        <p:nvPicPr>
          <p:cNvPr id="8" name="Picture 7">
            <a:extLst>
              <a:ext uri="{FF2B5EF4-FFF2-40B4-BE49-F238E27FC236}">
                <a16:creationId xmlns:a16="http://schemas.microsoft.com/office/drawing/2014/main" id="{6D9C0F55-17E4-4359-8B88-CB57C263DB57}"/>
              </a:ext>
            </a:extLst>
          </p:cNvPr>
          <p:cNvPicPr preferRelativeResize="0">
            <a:picLocks/>
          </p:cNvPicPr>
          <p:nvPr>
            <p:custDataLst>
              <p:custData r:id="rId2"/>
            </p:custDataLst>
          </p:nvPr>
        </p:nvPicPr>
        <p:blipFill>
          <a:blip r:embed="rId17">
            <a:extLst>
              <a:ext uri="{28A0092B-C50C-407E-A947-70E740481C1C}">
                <a14:useLocalDpi xmlns:a14="http://schemas.microsoft.com/office/drawing/2010/main" val="0"/>
              </a:ext>
            </a:extLst>
          </a:blip>
          <a:stretch>
            <a:fillRect/>
          </a:stretch>
        </p:blipFill>
        <p:spPr>
          <a:xfrm>
            <a:off x="5880150" y="859499"/>
            <a:ext cx="566101" cy="566101"/>
          </a:xfrm>
          <a:prstGeom prst="rect">
            <a:avLst/>
          </a:prstGeom>
        </p:spPr>
      </p:pic>
      <p:sp>
        <p:nvSpPr>
          <p:cNvPr id="9" name="Rectangle 8">
            <a:extLst>
              <a:ext uri="{FF2B5EF4-FFF2-40B4-BE49-F238E27FC236}">
                <a16:creationId xmlns:a16="http://schemas.microsoft.com/office/drawing/2014/main" id="{585A7A1C-938D-4647-B84C-BB7ED8B9CD32}"/>
              </a:ext>
            </a:extLst>
          </p:cNvPr>
          <p:cNvSpPr/>
          <p:nvPr/>
        </p:nvSpPr>
        <p:spPr>
          <a:xfrm>
            <a:off x="3441600" y="1506795"/>
            <a:ext cx="2937600" cy="5688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Goldfinger</a:t>
            </a:r>
          </a:p>
          <a:p>
            <a:r>
              <a:rPr lang="en-US" dirty="0"/>
              <a:t>007 theme</a:t>
            </a:r>
          </a:p>
        </p:txBody>
      </p:sp>
      <p:pic>
        <p:nvPicPr>
          <p:cNvPr id="10" name="Picture 9">
            <a:extLst>
              <a:ext uri="{FF2B5EF4-FFF2-40B4-BE49-F238E27FC236}">
                <a16:creationId xmlns:a16="http://schemas.microsoft.com/office/drawing/2014/main" id="{E830E4A8-7378-4176-8906-34F0FCC48DB7}"/>
              </a:ext>
            </a:extLst>
          </p:cNvPr>
          <p:cNvPicPr preferRelativeResize="0">
            <a:picLocks/>
          </p:cNvPicPr>
          <p:nvPr>
            <p:custDataLst>
              <p:custData r:id="rId3"/>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5729903" y="1678800"/>
            <a:ext cx="217297" cy="224790"/>
          </a:xfrm>
          <a:prstGeom prst="rect">
            <a:avLst/>
          </a:prstGeom>
        </p:spPr>
      </p:pic>
      <p:pic>
        <p:nvPicPr>
          <p:cNvPr id="11" name="Picture 10">
            <a:extLst>
              <a:ext uri="{FF2B5EF4-FFF2-40B4-BE49-F238E27FC236}">
                <a16:creationId xmlns:a16="http://schemas.microsoft.com/office/drawing/2014/main" id="{F1338FDB-ACFE-4069-B267-3C7C63FDCF5F}"/>
              </a:ext>
            </a:extLst>
          </p:cNvPr>
          <p:cNvPicPr preferRelativeResize="0">
            <a:picLocks/>
          </p:cNvPicPr>
          <p:nvPr>
            <p:custDataLst>
              <p:custData r:id="rId4"/>
            </p:custDataLst>
          </p:nvPr>
        </p:nvPicPr>
        <p:blipFill>
          <a:blip r:embed="rId17">
            <a:extLst>
              <a:ext uri="{28A0092B-C50C-407E-A947-70E740481C1C}">
                <a14:useLocalDpi xmlns:a14="http://schemas.microsoft.com/office/drawing/2010/main" val="0"/>
              </a:ext>
            </a:extLst>
          </a:blip>
          <a:stretch>
            <a:fillRect/>
          </a:stretch>
        </p:blipFill>
        <p:spPr>
          <a:xfrm>
            <a:off x="5880150" y="1509494"/>
            <a:ext cx="566101" cy="566101"/>
          </a:xfrm>
          <a:prstGeom prst="rect">
            <a:avLst/>
          </a:prstGeom>
        </p:spPr>
      </p:pic>
      <p:sp>
        <p:nvSpPr>
          <p:cNvPr id="12" name="Rectangle 11">
            <a:extLst>
              <a:ext uri="{FF2B5EF4-FFF2-40B4-BE49-F238E27FC236}">
                <a16:creationId xmlns:a16="http://schemas.microsoft.com/office/drawing/2014/main" id="{B1B07466-E2D6-47B3-86AD-F9ACCA175E2B}"/>
              </a:ext>
            </a:extLst>
          </p:cNvPr>
          <p:cNvSpPr/>
          <p:nvPr/>
        </p:nvSpPr>
        <p:spPr>
          <a:xfrm>
            <a:off x="3441600" y="215679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Goldfinger</a:t>
            </a:r>
          </a:p>
          <a:p>
            <a:r>
              <a:rPr lang="en-US" dirty="0"/>
              <a:t>The man with a gun</a:t>
            </a:r>
          </a:p>
        </p:txBody>
      </p:sp>
      <p:pic>
        <p:nvPicPr>
          <p:cNvPr id="13" name="Picture 12">
            <a:extLst>
              <a:ext uri="{FF2B5EF4-FFF2-40B4-BE49-F238E27FC236}">
                <a16:creationId xmlns:a16="http://schemas.microsoft.com/office/drawing/2014/main" id="{095B9B2B-D972-47BD-85AD-59D95C455FC5}"/>
              </a:ext>
            </a:extLst>
          </p:cNvPr>
          <p:cNvPicPr preferRelativeResize="0">
            <a:picLocks/>
          </p:cNvPicPr>
          <p:nvPr>
            <p:custDataLst>
              <p:custData r:id="rId5"/>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5729903" y="2328795"/>
            <a:ext cx="217297" cy="224790"/>
          </a:xfrm>
          <a:prstGeom prst="rect">
            <a:avLst/>
          </a:prstGeom>
        </p:spPr>
      </p:pic>
      <p:pic>
        <p:nvPicPr>
          <p:cNvPr id="14" name="Picture 13">
            <a:extLst>
              <a:ext uri="{FF2B5EF4-FFF2-40B4-BE49-F238E27FC236}">
                <a16:creationId xmlns:a16="http://schemas.microsoft.com/office/drawing/2014/main" id="{5B9A5EF3-879E-495D-856D-1F39EA8CD380}"/>
              </a:ext>
            </a:extLst>
          </p:cNvPr>
          <p:cNvPicPr preferRelativeResize="0">
            <a:picLocks/>
          </p:cNvPicPr>
          <p:nvPr>
            <p:custDataLst>
              <p:custData r:id="rId6"/>
            </p:custDataLst>
          </p:nvPr>
        </p:nvPicPr>
        <p:blipFill>
          <a:blip r:embed="rId17">
            <a:extLst>
              <a:ext uri="{28A0092B-C50C-407E-A947-70E740481C1C}">
                <a14:useLocalDpi xmlns:a14="http://schemas.microsoft.com/office/drawing/2010/main" val="0"/>
              </a:ext>
            </a:extLst>
          </a:blip>
          <a:stretch>
            <a:fillRect/>
          </a:stretch>
        </p:blipFill>
        <p:spPr>
          <a:xfrm>
            <a:off x="5880150" y="2159489"/>
            <a:ext cx="566101" cy="566101"/>
          </a:xfrm>
          <a:prstGeom prst="rect">
            <a:avLst/>
          </a:prstGeom>
        </p:spPr>
      </p:pic>
      <p:sp>
        <p:nvSpPr>
          <p:cNvPr id="15" name="Rectangle 14">
            <a:extLst>
              <a:ext uri="{FF2B5EF4-FFF2-40B4-BE49-F238E27FC236}">
                <a16:creationId xmlns:a16="http://schemas.microsoft.com/office/drawing/2014/main" id="{172ED5FB-E86C-4268-A561-6403C9680002}"/>
              </a:ext>
            </a:extLst>
          </p:cNvPr>
          <p:cNvSpPr/>
          <p:nvPr/>
        </p:nvSpPr>
        <p:spPr>
          <a:xfrm>
            <a:off x="3441600" y="2806785"/>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Moon </a:t>
            </a:r>
            <a:r>
              <a:rPr lang="en-US" sz="1200" dirty="0" err="1"/>
              <a:t>Raker</a:t>
            </a:r>
            <a:endParaRPr lang="en-US" sz="1200" dirty="0"/>
          </a:p>
          <a:p>
            <a:r>
              <a:rPr lang="en-US" dirty="0"/>
              <a:t>Jaws Teeth</a:t>
            </a:r>
          </a:p>
        </p:txBody>
      </p:sp>
      <p:pic>
        <p:nvPicPr>
          <p:cNvPr id="16" name="Picture 15">
            <a:extLst>
              <a:ext uri="{FF2B5EF4-FFF2-40B4-BE49-F238E27FC236}">
                <a16:creationId xmlns:a16="http://schemas.microsoft.com/office/drawing/2014/main" id="{322665F1-76B8-4034-861E-11574D3F16A7}"/>
              </a:ext>
            </a:extLst>
          </p:cNvPr>
          <p:cNvPicPr preferRelativeResize="0">
            <a:picLocks/>
          </p:cNvPicPr>
          <p:nvPr>
            <p:custDataLst>
              <p:custData r:id="rId7"/>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5729903" y="2978790"/>
            <a:ext cx="217297" cy="224790"/>
          </a:xfrm>
          <a:prstGeom prst="rect">
            <a:avLst/>
          </a:prstGeom>
        </p:spPr>
      </p:pic>
      <p:pic>
        <p:nvPicPr>
          <p:cNvPr id="17" name="Picture 16">
            <a:extLst>
              <a:ext uri="{FF2B5EF4-FFF2-40B4-BE49-F238E27FC236}">
                <a16:creationId xmlns:a16="http://schemas.microsoft.com/office/drawing/2014/main" id="{1312F516-64C3-4BE1-B33C-E1F8AE4ADE4D}"/>
              </a:ext>
            </a:extLst>
          </p:cNvPr>
          <p:cNvPicPr preferRelativeResize="0">
            <a:picLocks/>
          </p:cNvPicPr>
          <p:nvPr>
            <p:custDataLst>
              <p:custData r:id="rId8"/>
            </p:custDataLst>
          </p:nvPr>
        </p:nvPicPr>
        <p:blipFill>
          <a:blip r:embed="rId17">
            <a:extLst>
              <a:ext uri="{28A0092B-C50C-407E-A947-70E740481C1C}">
                <a14:useLocalDpi xmlns:a14="http://schemas.microsoft.com/office/drawing/2010/main" val="0"/>
              </a:ext>
            </a:extLst>
          </a:blip>
          <a:stretch>
            <a:fillRect/>
          </a:stretch>
        </p:blipFill>
        <p:spPr>
          <a:xfrm>
            <a:off x="5880150" y="2809484"/>
            <a:ext cx="566101" cy="566101"/>
          </a:xfrm>
          <a:prstGeom prst="rect">
            <a:avLst/>
          </a:prstGeom>
        </p:spPr>
      </p:pic>
      <p:sp>
        <p:nvSpPr>
          <p:cNvPr id="18" name="Rectangle 17">
            <a:extLst>
              <a:ext uri="{FF2B5EF4-FFF2-40B4-BE49-F238E27FC236}">
                <a16:creationId xmlns:a16="http://schemas.microsoft.com/office/drawing/2014/main" id="{836959FB-E475-408D-BB9C-82BD974E29EB}"/>
              </a:ext>
            </a:extLst>
          </p:cNvPr>
          <p:cNvSpPr/>
          <p:nvPr/>
        </p:nvSpPr>
        <p:spPr>
          <a:xfrm>
            <a:off x="6968572" y="110143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p>
        </p:txBody>
      </p:sp>
      <p:pic>
        <p:nvPicPr>
          <p:cNvPr id="19" name="Picture 18">
            <a:extLst>
              <a:ext uri="{FF2B5EF4-FFF2-40B4-BE49-F238E27FC236}">
                <a16:creationId xmlns:a16="http://schemas.microsoft.com/office/drawing/2014/main" id="{9697DA65-4F32-4D92-9E24-C3DDEC29817C}"/>
              </a:ext>
            </a:extLst>
          </p:cNvPr>
          <p:cNvPicPr preferRelativeResize="0">
            <a:picLocks/>
          </p:cNvPicPr>
          <p:nvPr>
            <p:custDataLst>
              <p:custData r:id="rId9"/>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9256875" y="1273435"/>
            <a:ext cx="217297" cy="224790"/>
          </a:xfrm>
          <a:prstGeom prst="rect">
            <a:avLst/>
          </a:prstGeom>
        </p:spPr>
      </p:pic>
      <p:pic>
        <p:nvPicPr>
          <p:cNvPr id="20" name="Picture 19">
            <a:extLst>
              <a:ext uri="{FF2B5EF4-FFF2-40B4-BE49-F238E27FC236}">
                <a16:creationId xmlns:a16="http://schemas.microsoft.com/office/drawing/2014/main" id="{5A927C11-7370-4ECE-86B2-3E5227C61A2D}"/>
              </a:ext>
            </a:extLst>
          </p:cNvPr>
          <p:cNvPicPr preferRelativeResize="0">
            <a:picLocks/>
          </p:cNvPicPr>
          <p:nvPr>
            <p:custDataLst>
              <p:custData r:id="rId10"/>
            </p:custDataLst>
          </p:nvPr>
        </p:nvPicPr>
        <p:blipFill>
          <a:blip r:embed="rId17">
            <a:extLst>
              <a:ext uri="{28A0092B-C50C-407E-A947-70E740481C1C}">
                <a14:useLocalDpi xmlns:a14="http://schemas.microsoft.com/office/drawing/2010/main" val="0"/>
              </a:ext>
            </a:extLst>
          </a:blip>
          <a:stretch>
            <a:fillRect/>
          </a:stretch>
        </p:blipFill>
        <p:spPr>
          <a:xfrm>
            <a:off x="9407122" y="1104129"/>
            <a:ext cx="566101" cy="566101"/>
          </a:xfrm>
          <a:prstGeom prst="rect">
            <a:avLst/>
          </a:prstGeom>
        </p:spPr>
      </p:pic>
      <p:sp>
        <p:nvSpPr>
          <p:cNvPr id="21" name="Rectangle 20">
            <a:extLst>
              <a:ext uri="{FF2B5EF4-FFF2-40B4-BE49-F238E27FC236}">
                <a16:creationId xmlns:a16="http://schemas.microsoft.com/office/drawing/2014/main" id="{CE1594FD-64F3-4E20-A5C9-A577F3F2D20A}"/>
              </a:ext>
            </a:extLst>
          </p:cNvPr>
          <p:cNvSpPr/>
          <p:nvPr/>
        </p:nvSpPr>
        <p:spPr>
          <a:xfrm>
            <a:off x="7163594" y="1101430"/>
            <a:ext cx="1898260" cy="56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Goldfinger</a:t>
            </a:r>
          </a:p>
          <a:p>
            <a:r>
              <a:rPr lang="en-US" sz="1600" dirty="0"/>
              <a:t>The man with a gun</a:t>
            </a:r>
          </a:p>
        </p:txBody>
      </p:sp>
      <p:pic>
        <p:nvPicPr>
          <p:cNvPr id="22" name="Picture 21">
            <a:extLst>
              <a:ext uri="{FF2B5EF4-FFF2-40B4-BE49-F238E27FC236}">
                <a16:creationId xmlns:a16="http://schemas.microsoft.com/office/drawing/2014/main" id="{78F84B74-72B7-4765-8FA1-CD7B7693BE7B}"/>
              </a:ext>
            </a:extLst>
          </p:cNvPr>
          <p:cNvPicPr preferRelativeResize="0">
            <a:picLocks/>
          </p:cNvPicPr>
          <p:nvPr>
            <p:custDataLst>
              <p:custData r:id="rId11"/>
            </p:custDataLst>
          </p:nvPr>
        </p:nvPicPr>
        <p:blipFill>
          <a:blip r:embed="rId18">
            <a:extLst>
              <a:ext uri="{28A0092B-C50C-407E-A947-70E740481C1C}">
                <a14:useLocalDpi xmlns:a14="http://schemas.microsoft.com/office/drawing/2010/main" val="0"/>
              </a:ext>
            </a:extLst>
          </a:blip>
          <a:stretch>
            <a:fillRect/>
          </a:stretch>
        </p:blipFill>
        <p:spPr>
          <a:xfrm>
            <a:off x="254000" y="254000"/>
            <a:ext cx="337500" cy="337500"/>
          </a:xfrm>
          <a:prstGeom prst="rect">
            <a:avLst/>
          </a:prstGeom>
        </p:spPr>
      </p:pic>
      <p:pic>
        <p:nvPicPr>
          <p:cNvPr id="23" name="Picture 22">
            <a:extLst>
              <a:ext uri="{FF2B5EF4-FFF2-40B4-BE49-F238E27FC236}">
                <a16:creationId xmlns:a16="http://schemas.microsoft.com/office/drawing/2014/main" id="{7CADAE05-CA58-4001-9547-E998F28141AB}"/>
              </a:ext>
            </a:extLst>
          </p:cNvPr>
          <p:cNvPicPr preferRelativeResize="0">
            <a:picLocks/>
          </p:cNvPicPr>
          <p:nvPr>
            <p:custDataLst>
              <p:custData r:id="rId12"/>
            </p:custDataLst>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47697" y="5636406"/>
            <a:ext cx="1269903" cy="898592"/>
          </a:xfrm>
          <a:prstGeom prst="rect">
            <a:avLst/>
          </a:prstGeom>
        </p:spPr>
      </p:pic>
      <p:pic>
        <p:nvPicPr>
          <p:cNvPr id="24" name="Picture 23">
            <a:extLst>
              <a:ext uri="{FF2B5EF4-FFF2-40B4-BE49-F238E27FC236}">
                <a16:creationId xmlns:a16="http://schemas.microsoft.com/office/drawing/2014/main" id="{0B736870-9F54-468A-8C37-10BE1A9CD3C3}"/>
              </a:ext>
            </a:extLst>
          </p:cNvPr>
          <p:cNvPicPr preferRelativeResize="0">
            <a:picLocks/>
          </p:cNvPicPr>
          <p:nvPr>
            <p:custDataLst>
              <p:custData r:id="rId13"/>
            </p:custDataLst>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92155" y="5630731"/>
            <a:ext cx="1342089" cy="949671"/>
          </a:xfrm>
          <a:prstGeom prst="rect">
            <a:avLst/>
          </a:prstGeom>
        </p:spPr>
      </p:pic>
      <p:pic>
        <p:nvPicPr>
          <p:cNvPr id="25" name="Picture 24">
            <a:extLst>
              <a:ext uri="{FF2B5EF4-FFF2-40B4-BE49-F238E27FC236}">
                <a16:creationId xmlns:a16="http://schemas.microsoft.com/office/drawing/2014/main" id="{96CFC433-3148-476F-AE2F-0CC648164F9B}"/>
              </a:ext>
            </a:extLst>
          </p:cNvPr>
          <p:cNvPicPr preferRelativeResize="0">
            <a:picLocks/>
          </p:cNvPicPr>
          <p:nvPr>
            <p:custDataLst>
              <p:custData r:id="rId14"/>
            </p:custDataLst>
          </p:nvPr>
        </p:nvPicPr>
        <p:blipFill>
          <a:blip r:embed="rId2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03646" y="5348505"/>
            <a:ext cx="506979" cy="338400"/>
          </a:xfrm>
          <a:prstGeom prst="rect">
            <a:avLst/>
          </a:prstGeom>
        </p:spPr>
      </p:pic>
      <p:sp>
        <p:nvSpPr>
          <p:cNvPr id="28" name="TextBox 27">
            <a:extLst>
              <a:ext uri="{FF2B5EF4-FFF2-40B4-BE49-F238E27FC236}">
                <a16:creationId xmlns:a16="http://schemas.microsoft.com/office/drawing/2014/main" id="{B118E18F-2BDD-4DD2-AA19-230EB4D0A7CE}"/>
              </a:ext>
            </a:extLst>
          </p:cNvPr>
          <p:cNvSpPr txBox="1"/>
          <p:nvPr/>
        </p:nvSpPr>
        <p:spPr>
          <a:xfrm>
            <a:off x="3582137" y="5286873"/>
            <a:ext cx="735463" cy="461665"/>
          </a:xfrm>
          <a:prstGeom prst="rect">
            <a:avLst/>
          </a:prstGeom>
          <a:noFill/>
        </p:spPr>
        <p:txBody>
          <a:bodyPr wrap="square" rtlCol="0">
            <a:spAutoFit/>
          </a:bodyPr>
          <a:lstStyle/>
          <a:p>
            <a:r>
              <a:rPr lang="en-US" sz="2400" b="1" dirty="0">
                <a:solidFill>
                  <a:schemeClr val="accent2">
                    <a:lumMod val="75000"/>
                  </a:schemeClr>
                </a:solidFill>
              </a:rPr>
              <a:t>A/B</a:t>
            </a:r>
          </a:p>
        </p:txBody>
      </p:sp>
    </p:spTree>
    <p:extLst>
      <p:ext uri="{BB962C8B-B14F-4D97-AF65-F5344CB8AC3E}">
        <p14:creationId xmlns:p14="http://schemas.microsoft.com/office/powerpoint/2010/main" val="22509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D28494-B058-453F-8158-A3512158C307}"/>
              </a:ext>
            </a:extLst>
          </p:cNvPr>
          <p:cNvPicPr preferRelativeResize="0">
            <a:picLocks/>
          </p:cNvPicPr>
          <p:nvPr>
            <p:custDataLst>
              <p:custData r:id="rId1"/>
            </p:custDataLst>
          </p:nvPr>
        </p:nvPicPr>
        <p:blipFill>
          <a:blip r:embed="rId14">
            <a:extLst>
              <a:ext uri="{28A0092B-C50C-407E-A947-70E740481C1C}">
                <a14:useLocalDpi xmlns:a14="http://schemas.microsoft.com/office/drawing/2010/main" val="0"/>
              </a:ext>
            </a:extLst>
          </a:blip>
          <a:stretch>
            <a:fillRect/>
          </a:stretch>
        </p:blipFill>
        <p:spPr>
          <a:xfrm>
            <a:off x="1035503" y="2171290"/>
            <a:ext cx="184413" cy="247500"/>
          </a:xfrm>
          <a:prstGeom prst="rect">
            <a:avLst/>
          </a:prstGeom>
        </p:spPr>
      </p:pic>
      <p:sp>
        <p:nvSpPr>
          <p:cNvPr id="3" name="Rectangle 2">
            <a:extLst>
              <a:ext uri="{FF2B5EF4-FFF2-40B4-BE49-F238E27FC236}">
                <a16:creationId xmlns:a16="http://schemas.microsoft.com/office/drawing/2014/main" id="{AE312CDA-960C-41F2-A181-76D43E73E11E}"/>
              </a:ext>
            </a:extLst>
          </p:cNvPr>
          <p:cNvSpPr/>
          <p:nvPr/>
        </p:nvSpPr>
        <p:spPr>
          <a:xfrm>
            <a:off x="1221834" y="2171290"/>
            <a:ext cx="45719" cy="247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520D60F-79EF-4728-83E3-ABC294E82FEA}"/>
              </a:ext>
            </a:extLst>
          </p:cNvPr>
          <p:cNvGrpSpPr/>
          <p:nvPr/>
        </p:nvGrpSpPr>
        <p:grpSpPr>
          <a:xfrm flipH="1">
            <a:off x="1035503" y="2516912"/>
            <a:ext cx="232050" cy="247500"/>
            <a:chOff x="1035503" y="2516912"/>
            <a:chExt cx="232050" cy="247500"/>
          </a:xfrm>
        </p:grpSpPr>
        <p:pic>
          <p:nvPicPr>
            <p:cNvPr id="4" name="Picture 3">
              <a:extLst>
                <a:ext uri="{FF2B5EF4-FFF2-40B4-BE49-F238E27FC236}">
                  <a16:creationId xmlns:a16="http://schemas.microsoft.com/office/drawing/2014/main" id="{AA915D65-0FBF-4AB3-BAAF-11C22D0A5BF5}"/>
                </a:ext>
              </a:extLst>
            </p:cNvPr>
            <p:cNvPicPr preferRelativeResize="0">
              <a:picLocks/>
            </p:cNvPicPr>
            <p:nvPr>
              <p:custDataLst>
                <p:custData r:id="rId12"/>
              </p:custDataLst>
            </p:nvPr>
          </p:nvPicPr>
          <p:blipFill>
            <a:blip r:embed="rId14">
              <a:extLst>
                <a:ext uri="{28A0092B-C50C-407E-A947-70E740481C1C}">
                  <a14:useLocalDpi xmlns:a14="http://schemas.microsoft.com/office/drawing/2010/main" val="0"/>
                </a:ext>
              </a:extLst>
            </a:blip>
            <a:stretch>
              <a:fillRect/>
            </a:stretch>
          </p:blipFill>
          <p:spPr>
            <a:xfrm>
              <a:off x="1035503" y="2516912"/>
              <a:ext cx="184413" cy="247500"/>
            </a:xfrm>
            <a:prstGeom prst="rect">
              <a:avLst/>
            </a:prstGeom>
          </p:spPr>
        </p:pic>
        <p:sp>
          <p:nvSpPr>
            <p:cNvPr id="5" name="Rectangle 4">
              <a:extLst>
                <a:ext uri="{FF2B5EF4-FFF2-40B4-BE49-F238E27FC236}">
                  <a16:creationId xmlns:a16="http://schemas.microsoft.com/office/drawing/2014/main" id="{A3B08E67-DA30-47BB-9F86-97C086D1FECB}"/>
                </a:ext>
              </a:extLst>
            </p:cNvPr>
            <p:cNvSpPr/>
            <p:nvPr/>
          </p:nvSpPr>
          <p:spPr>
            <a:xfrm>
              <a:off x="1221834" y="2516912"/>
              <a:ext cx="45719" cy="247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6D221579-EA75-45FB-BCD4-8786100E180D}"/>
              </a:ext>
            </a:extLst>
          </p:cNvPr>
          <p:cNvPicPr preferRelativeResize="0">
            <a:picLocks/>
          </p:cNvPicPr>
          <p:nvPr>
            <p:custDataLst>
              <p:custData r:id="rId2"/>
            </p:custDataLst>
          </p:nvPr>
        </p:nvPicPr>
        <p:blipFill rotWithShape="1">
          <a:blip r:embed="rId15">
            <a:extLst>
              <a:ext uri="{28A0092B-C50C-407E-A947-70E740481C1C}">
                <a14:useLocalDpi xmlns:a14="http://schemas.microsoft.com/office/drawing/2010/main" val="0"/>
              </a:ext>
            </a:extLst>
          </a:blip>
          <a:srcRect l="24992" t="23267" r="24992" b="24992"/>
          <a:stretch/>
        </p:blipFill>
        <p:spPr>
          <a:xfrm>
            <a:off x="1819274" y="1677752"/>
            <a:ext cx="276225" cy="285750"/>
          </a:xfrm>
          <a:prstGeom prst="rect">
            <a:avLst/>
          </a:prstGeom>
        </p:spPr>
      </p:pic>
      <p:pic>
        <p:nvPicPr>
          <p:cNvPr id="8" name="Picture 7">
            <a:extLst>
              <a:ext uri="{FF2B5EF4-FFF2-40B4-BE49-F238E27FC236}">
                <a16:creationId xmlns:a16="http://schemas.microsoft.com/office/drawing/2014/main" id="{D762D232-0492-4AEB-BB2C-B00A755B904C}"/>
              </a:ext>
            </a:extLst>
          </p:cNvPr>
          <p:cNvPicPr preferRelativeResize="0">
            <a:picLocks/>
          </p:cNvPicPr>
          <p:nvPr>
            <p:custDataLst>
              <p:custData r:id="rId3"/>
            </p:custDataLst>
          </p:nvPr>
        </p:nvPicPr>
        <p:blipFill>
          <a:blip r:embed="rId16">
            <a:extLst>
              <a:ext uri="{28A0092B-C50C-407E-A947-70E740481C1C}">
                <a14:useLocalDpi xmlns:a14="http://schemas.microsoft.com/office/drawing/2010/main" val="0"/>
              </a:ext>
            </a:extLst>
          </a:blip>
          <a:stretch>
            <a:fillRect/>
          </a:stretch>
        </p:blipFill>
        <p:spPr>
          <a:xfrm>
            <a:off x="875589" y="1254526"/>
            <a:ext cx="566101" cy="566101"/>
          </a:xfrm>
          <a:prstGeom prst="rect">
            <a:avLst/>
          </a:prstGeom>
        </p:spPr>
      </p:pic>
      <p:pic>
        <p:nvPicPr>
          <p:cNvPr id="9" name="Picture 8">
            <a:extLst>
              <a:ext uri="{FF2B5EF4-FFF2-40B4-BE49-F238E27FC236}">
                <a16:creationId xmlns:a16="http://schemas.microsoft.com/office/drawing/2014/main" id="{512647F8-512A-460E-AB25-A05A10D364C4}"/>
              </a:ext>
            </a:extLst>
          </p:cNvPr>
          <p:cNvPicPr preferRelativeResize="0">
            <a:picLocks/>
          </p:cNvPicPr>
          <p:nvPr>
            <p:custDataLst>
              <p:custData r:id="rId4"/>
            </p:custDataLst>
          </p:nvPr>
        </p:nvPicPr>
        <p:blipFill>
          <a:blip r:embed="rId17">
            <a:extLst>
              <a:ext uri="{28A0092B-C50C-407E-A947-70E740481C1C}">
                <a14:useLocalDpi xmlns:a14="http://schemas.microsoft.com/office/drawing/2010/main" val="0"/>
              </a:ext>
            </a:extLst>
          </a:blip>
          <a:stretch>
            <a:fillRect/>
          </a:stretch>
        </p:blipFill>
        <p:spPr>
          <a:xfrm>
            <a:off x="917970" y="920989"/>
            <a:ext cx="522429" cy="470829"/>
          </a:xfrm>
          <a:prstGeom prst="rect">
            <a:avLst/>
          </a:prstGeom>
        </p:spPr>
      </p:pic>
      <p:pic>
        <p:nvPicPr>
          <p:cNvPr id="10" name="Picture 9">
            <a:extLst>
              <a:ext uri="{FF2B5EF4-FFF2-40B4-BE49-F238E27FC236}">
                <a16:creationId xmlns:a16="http://schemas.microsoft.com/office/drawing/2014/main" id="{554AA7BD-F926-4024-95C9-21E2280F8B5B}"/>
              </a:ext>
            </a:extLst>
          </p:cNvPr>
          <p:cNvPicPr preferRelativeResize="0">
            <a:picLocks/>
          </p:cNvPicPr>
          <p:nvPr>
            <p:custDataLst>
              <p:custData r:id="rId5"/>
            </p:custDataLst>
          </p:nvPr>
        </p:nvPicPr>
        <p:blipFill>
          <a:blip r:embed="rId18">
            <a:extLst>
              <a:ext uri="{28A0092B-C50C-407E-A947-70E740481C1C}">
                <a14:useLocalDpi xmlns:a14="http://schemas.microsoft.com/office/drawing/2010/main" val="0"/>
              </a:ext>
            </a:extLst>
          </a:blip>
          <a:stretch>
            <a:fillRect/>
          </a:stretch>
        </p:blipFill>
        <p:spPr>
          <a:xfrm>
            <a:off x="917970" y="2764412"/>
            <a:ext cx="522429" cy="522429"/>
          </a:xfrm>
          <a:prstGeom prst="rect">
            <a:avLst/>
          </a:prstGeom>
        </p:spPr>
      </p:pic>
      <p:pic>
        <p:nvPicPr>
          <p:cNvPr id="11" name="Picture 10">
            <a:extLst>
              <a:ext uri="{FF2B5EF4-FFF2-40B4-BE49-F238E27FC236}">
                <a16:creationId xmlns:a16="http://schemas.microsoft.com/office/drawing/2014/main" id="{4DA9E312-0E5E-4F00-A346-F1D7DFD0DE28}"/>
              </a:ext>
            </a:extLst>
          </p:cNvPr>
          <p:cNvPicPr preferRelativeResize="0">
            <a:picLocks/>
          </p:cNvPicPr>
          <p:nvPr>
            <p:custDataLst>
              <p:custData r:id="rId6"/>
            </p:custDataLst>
          </p:nvPr>
        </p:nvPicPr>
        <p:blipFill>
          <a:blip r:embed="rId19">
            <a:extLst>
              <a:ext uri="{28A0092B-C50C-407E-A947-70E740481C1C}">
                <a14:useLocalDpi xmlns:a14="http://schemas.microsoft.com/office/drawing/2010/main" val="0"/>
              </a:ext>
            </a:extLst>
          </a:blip>
          <a:stretch>
            <a:fillRect/>
          </a:stretch>
        </p:blipFill>
        <p:spPr>
          <a:xfrm>
            <a:off x="933384" y="530076"/>
            <a:ext cx="450510" cy="450510"/>
          </a:xfrm>
          <a:prstGeom prst="rect">
            <a:avLst/>
          </a:prstGeom>
        </p:spPr>
      </p:pic>
      <p:sp>
        <p:nvSpPr>
          <p:cNvPr id="12" name="Freeform 102">
            <a:extLst>
              <a:ext uri="{FF2B5EF4-FFF2-40B4-BE49-F238E27FC236}">
                <a16:creationId xmlns:a16="http://schemas.microsoft.com/office/drawing/2014/main" id="{00FC4AC1-2F86-46AC-A6DF-7AFF82CF5A7B}"/>
              </a:ext>
            </a:extLst>
          </p:cNvPr>
          <p:cNvSpPr>
            <a:spLocks/>
          </p:cNvSpPr>
          <p:nvPr>
            <p:custDataLst>
              <p:custData r:id="rId7"/>
              <p:custData r:id="rId8"/>
            </p:custDataLst>
          </p:nvPr>
        </p:nvSpPr>
        <p:spPr bwMode="black">
          <a:xfrm flipV="1">
            <a:off x="1035503" y="3361754"/>
            <a:ext cx="198531" cy="2707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rgbClr val="000000"/>
          </a:solidFill>
          <a:ln>
            <a:noFill/>
          </a:ln>
          <a:extLst/>
        </p:spPr>
        <p:txBody>
          <a:bodyPr vert="horz" wrap="square" lIns="97576" tIns="48788" rIns="97576" bIns="48788"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80C77C23-5A27-41D6-B015-203638553201}"/>
              </a:ext>
            </a:extLst>
          </p:cNvPr>
          <p:cNvPicPr>
            <a:picLocks noChangeAspect="1"/>
          </p:cNvPicPr>
          <p:nvPr/>
        </p:nvPicPr>
        <p:blipFill>
          <a:blip r:embed="rId20"/>
          <a:stretch>
            <a:fillRect/>
          </a:stretch>
        </p:blipFill>
        <p:spPr>
          <a:xfrm>
            <a:off x="3514990" y="2636403"/>
            <a:ext cx="738512" cy="480938"/>
          </a:xfrm>
          <a:prstGeom prst="rect">
            <a:avLst/>
          </a:prstGeom>
        </p:spPr>
      </p:pic>
      <p:pic>
        <p:nvPicPr>
          <p:cNvPr id="14" name="Picture 13">
            <a:extLst>
              <a:ext uri="{FF2B5EF4-FFF2-40B4-BE49-F238E27FC236}">
                <a16:creationId xmlns:a16="http://schemas.microsoft.com/office/drawing/2014/main" id="{2C459F62-1165-4B29-A576-5ADDCA2F15C0}"/>
              </a:ext>
            </a:extLst>
          </p:cNvPr>
          <p:cNvPicPr preferRelativeResize="0">
            <a:picLocks/>
          </p:cNvPicPr>
          <p:nvPr>
            <p:custDataLst>
              <p:custData r:id="rId9"/>
            </p:custDataLst>
          </p:nvPr>
        </p:nvPicPr>
        <p:blipFill>
          <a:blip r:embed="rId17">
            <a:extLst>
              <a:ext uri="{28A0092B-C50C-407E-A947-70E740481C1C}">
                <a14:useLocalDpi xmlns:a14="http://schemas.microsoft.com/office/drawing/2010/main" val="0"/>
              </a:ext>
            </a:extLst>
          </a:blip>
          <a:stretch>
            <a:fillRect/>
          </a:stretch>
        </p:blipFill>
        <p:spPr>
          <a:xfrm>
            <a:off x="3361817" y="2400988"/>
            <a:ext cx="522429" cy="470829"/>
          </a:xfrm>
          <a:prstGeom prst="rect">
            <a:avLst/>
          </a:prstGeom>
        </p:spPr>
      </p:pic>
      <p:pic>
        <p:nvPicPr>
          <p:cNvPr id="16" name="Picture 15">
            <a:extLst>
              <a:ext uri="{FF2B5EF4-FFF2-40B4-BE49-F238E27FC236}">
                <a16:creationId xmlns:a16="http://schemas.microsoft.com/office/drawing/2014/main" id="{CD64E555-4924-4E77-B2B7-5A9428F1D09C}"/>
              </a:ext>
            </a:extLst>
          </p:cNvPr>
          <p:cNvPicPr>
            <a:picLocks noChangeAspect="1"/>
          </p:cNvPicPr>
          <p:nvPr/>
        </p:nvPicPr>
        <p:blipFill>
          <a:blip r:embed="rId21"/>
          <a:stretch>
            <a:fillRect/>
          </a:stretch>
        </p:blipFill>
        <p:spPr>
          <a:xfrm>
            <a:off x="5217064" y="2632673"/>
            <a:ext cx="462544" cy="470828"/>
          </a:xfrm>
          <a:prstGeom prst="rect">
            <a:avLst/>
          </a:prstGeom>
        </p:spPr>
      </p:pic>
      <p:pic>
        <p:nvPicPr>
          <p:cNvPr id="17" name="Picture 16">
            <a:extLst>
              <a:ext uri="{FF2B5EF4-FFF2-40B4-BE49-F238E27FC236}">
                <a16:creationId xmlns:a16="http://schemas.microsoft.com/office/drawing/2014/main" id="{61B6A90C-9287-43BD-88CF-A2AD45E7E9C8}"/>
              </a:ext>
            </a:extLst>
          </p:cNvPr>
          <p:cNvPicPr preferRelativeResize="0">
            <a:picLocks/>
          </p:cNvPicPr>
          <p:nvPr>
            <p:custDataLst>
              <p:custData r:id="rId10"/>
            </p:custDataLst>
          </p:nvPr>
        </p:nvPicPr>
        <p:blipFill>
          <a:blip r:embed="rId17">
            <a:extLst>
              <a:ext uri="{28A0092B-C50C-407E-A947-70E740481C1C}">
                <a14:useLocalDpi xmlns:a14="http://schemas.microsoft.com/office/drawing/2010/main" val="0"/>
              </a:ext>
            </a:extLst>
          </a:blip>
          <a:stretch>
            <a:fillRect/>
          </a:stretch>
        </p:blipFill>
        <p:spPr>
          <a:xfrm>
            <a:off x="4908756" y="2391378"/>
            <a:ext cx="522429" cy="470829"/>
          </a:xfrm>
          <a:prstGeom prst="rect">
            <a:avLst/>
          </a:prstGeom>
        </p:spPr>
      </p:pic>
      <p:pic>
        <p:nvPicPr>
          <p:cNvPr id="18" name="Picture 2" descr="C:\Users\t-dantay\Documents\First24\folderopen1.png">
            <a:extLst>
              <a:ext uri="{FF2B5EF4-FFF2-40B4-BE49-F238E27FC236}">
                <a16:creationId xmlns:a16="http://schemas.microsoft.com/office/drawing/2014/main" id="{F7CDCF61-63E6-4450-ADBA-CFF7D1492A66}"/>
              </a:ext>
            </a:extLst>
          </p:cNvPr>
          <p:cNvPicPr>
            <a:picLocks noChangeAspect="1" noChangeArrowheads="1"/>
          </p:cNvPicPr>
          <p:nvPr>
            <p:custDataLst>
              <p:custData r:id="rId11"/>
            </p:custDataLst>
          </p:nvPr>
        </p:nvPicPr>
        <p:blipFill rotWithShape="1">
          <a:blip r:embed="rId22" cstate="print">
            <a:biLevel thresh="75000"/>
            <a:extLst>
              <a:ext uri="{28A0092B-C50C-407E-A947-70E740481C1C}">
                <a14:useLocalDpi xmlns:a14="http://schemas.microsoft.com/office/drawing/2010/main" val="0"/>
              </a:ext>
            </a:extLst>
          </a:blip>
          <a:srcRect t="23865" r="33389"/>
          <a:stretch/>
        </p:blipFill>
        <p:spPr bwMode="auto">
          <a:xfrm>
            <a:off x="1038953" y="3890309"/>
            <a:ext cx="228600" cy="175552"/>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Line arrow: Straight">
            <a:extLst>
              <a:ext uri="{FF2B5EF4-FFF2-40B4-BE49-F238E27FC236}">
                <a16:creationId xmlns:a16="http://schemas.microsoft.com/office/drawing/2014/main" id="{B92C5E26-4765-4A0D-9B71-B0A8357CA9C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08631" y="3978085"/>
            <a:ext cx="914400" cy="914400"/>
          </a:xfrm>
          <a:prstGeom prst="rect">
            <a:avLst/>
          </a:prstGeom>
        </p:spPr>
      </p:pic>
      <p:pic>
        <p:nvPicPr>
          <p:cNvPr id="20" name="Graphic 19" descr="Arrow: Vertical U-turn">
            <a:extLst>
              <a:ext uri="{FF2B5EF4-FFF2-40B4-BE49-F238E27FC236}">
                <a16:creationId xmlns:a16="http://schemas.microsoft.com/office/drawing/2014/main" id="{99DA7650-894B-4A93-8F73-995316196DD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flipV="1">
            <a:off x="945918" y="4540802"/>
            <a:ext cx="376227" cy="376227"/>
          </a:xfrm>
          <a:prstGeom prst="rect">
            <a:avLst/>
          </a:prstGeom>
        </p:spPr>
      </p:pic>
      <p:pic>
        <p:nvPicPr>
          <p:cNvPr id="24" name="Graphic 23" descr="Line arrow: Horizontal U-turn">
            <a:extLst>
              <a:ext uri="{FF2B5EF4-FFF2-40B4-BE49-F238E27FC236}">
                <a16:creationId xmlns:a16="http://schemas.microsoft.com/office/drawing/2014/main" id="{AD7A3DFB-134A-480C-9FBA-3142BEAEE86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5192154">
            <a:off x="917970" y="5037374"/>
            <a:ext cx="480938" cy="480938"/>
          </a:xfrm>
          <a:prstGeom prst="rect">
            <a:avLst/>
          </a:prstGeom>
        </p:spPr>
      </p:pic>
      <p:pic>
        <p:nvPicPr>
          <p:cNvPr id="28" name="Graphic 27" descr="Return">
            <a:extLst>
              <a:ext uri="{FF2B5EF4-FFF2-40B4-BE49-F238E27FC236}">
                <a16:creationId xmlns:a16="http://schemas.microsoft.com/office/drawing/2014/main" id="{D78FD003-8303-4208-8444-55A87038F7A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33384" y="6386743"/>
            <a:ext cx="345429" cy="345429"/>
          </a:xfrm>
          <a:prstGeom prst="rect">
            <a:avLst/>
          </a:prstGeom>
        </p:spPr>
      </p:pic>
      <p:sp>
        <p:nvSpPr>
          <p:cNvPr id="29" name="Rectangle 28">
            <a:extLst>
              <a:ext uri="{FF2B5EF4-FFF2-40B4-BE49-F238E27FC236}">
                <a16:creationId xmlns:a16="http://schemas.microsoft.com/office/drawing/2014/main" id="{562F668B-2ABF-4047-98EA-93BD2E128E01}"/>
              </a:ext>
            </a:extLst>
          </p:cNvPr>
          <p:cNvSpPr/>
          <p:nvPr/>
        </p:nvSpPr>
        <p:spPr>
          <a:xfrm>
            <a:off x="7209571" y="1448256"/>
            <a:ext cx="2091843" cy="48445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D23691E-6865-439E-BE18-48AB82DD0C2B}"/>
              </a:ext>
            </a:extLst>
          </p:cNvPr>
          <p:cNvSpPr/>
          <p:nvPr/>
        </p:nvSpPr>
        <p:spPr>
          <a:xfrm>
            <a:off x="7723647" y="2171290"/>
            <a:ext cx="1063689" cy="10415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2" name="Graphic 21" descr="Arrow: Clockwise curve">
            <a:extLst>
              <a:ext uri="{FF2B5EF4-FFF2-40B4-BE49-F238E27FC236}">
                <a16:creationId xmlns:a16="http://schemas.microsoft.com/office/drawing/2014/main" id="{ADA03324-FA14-43A0-B04D-E9E7B8B6EFF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807482" y="2295040"/>
            <a:ext cx="850786" cy="850786"/>
          </a:xfrm>
          <a:prstGeom prst="rect">
            <a:avLst/>
          </a:prstGeom>
        </p:spPr>
      </p:pic>
      <p:pic>
        <p:nvPicPr>
          <p:cNvPr id="21" name="Graphic 20" descr="Folder">
            <a:extLst>
              <a:ext uri="{FF2B5EF4-FFF2-40B4-BE49-F238E27FC236}">
                <a16:creationId xmlns:a16="http://schemas.microsoft.com/office/drawing/2014/main" id="{A98A371F-952D-4AE5-A6B6-5DCE6EBD6D5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736012" y="3838398"/>
            <a:ext cx="914400" cy="914400"/>
          </a:xfrm>
          <a:prstGeom prst="rect">
            <a:avLst/>
          </a:prstGeom>
        </p:spPr>
      </p:pic>
      <p:pic>
        <p:nvPicPr>
          <p:cNvPr id="26" name="Graphic 25" descr="Music">
            <a:extLst>
              <a:ext uri="{FF2B5EF4-FFF2-40B4-BE49-F238E27FC236}">
                <a16:creationId xmlns:a16="http://schemas.microsoft.com/office/drawing/2014/main" id="{3E0A4779-05CB-4F00-8434-D10507C1A2A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891200" y="4062667"/>
            <a:ext cx="539506" cy="539506"/>
          </a:xfrm>
          <a:prstGeom prst="rect">
            <a:avLst/>
          </a:prstGeom>
        </p:spPr>
      </p:pic>
      <p:pic>
        <p:nvPicPr>
          <p:cNvPr id="23" name="Graphic 22" descr="Help">
            <a:extLst>
              <a:ext uri="{FF2B5EF4-FFF2-40B4-BE49-F238E27FC236}">
                <a16:creationId xmlns:a16="http://schemas.microsoft.com/office/drawing/2014/main" id="{3A74EDBA-D4F5-496A-B598-BDCF33412B7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718488" y="4450663"/>
            <a:ext cx="345621" cy="345621"/>
          </a:xfrm>
          <a:prstGeom prst="rect">
            <a:avLst/>
          </a:prstGeom>
        </p:spPr>
      </p:pic>
      <p:sp>
        <p:nvSpPr>
          <p:cNvPr id="27" name="Oval 26">
            <a:extLst>
              <a:ext uri="{FF2B5EF4-FFF2-40B4-BE49-F238E27FC236}">
                <a16:creationId xmlns:a16="http://schemas.microsoft.com/office/drawing/2014/main" id="{535AF022-93ED-4939-A4EA-28DF62372938}"/>
              </a:ext>
            </a:extLst>
          </p:cNvPr>
          <p:cNvSpPr/>
          <p:nvPr/>
        </p:nvSpPr>
        <p:spPr>
          <a:xfrm>
            <a:off x="8132944" y="5350865"/>
            <a:ext cx="363076" cy="363076"/>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C8C683B-E356-4329-BE06-1B883A2B71F7}"/>
              </a:ext>
            </a:extLst>
          </p:cNvPr>
          <p:cNvSpPr txBox="1"/>
          <p:nvPr/>
        </p:nvSpPr>
        <p:spPr>
          <a:xfrm>
            <a:off x="8142291" y="5274207"/>
            <a:ext cx="554461" cy="523220"/>
          </a:xfrm>
          <a:prstGeom prst="rect">
            <a:avLst/>
          </a:prstGeom>
          <a:noFill/>
        </p:spPr>
        <p:txBody>
          <a:bodyPr wrap="square" rtlCol="0">
            <a:spAutoFit/>
          </a:bodyPr>
          <a:lstStyle/>
          <a:p>
            <a:r>
              <a:rPr lang="en-US" sz="2800" dirty="0">
                <a:solidFill>
                  <a:schemeClr val="bg1"/>
                </a:solidFill>
              </a:rPr>
              <a:t>?</a:t>
            </a:r>
          </a:p>
        </p:txBody>
      </p:sp>
    </p:spTree>
    <p:extLst>
      <p:ext uri="{BB962C8B-B14F-4D97-AF65-F5344CB8AC3E}">
        <p14:creationId xmlns:p14="http://schemas.microsoft.com/office/powerpoint/2010/main" val="95847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94BB3F-B4B7-42DF-BB9D-A10782CE4279}"/>
              </a:ext>
            </a:extLst>
          </p:cNvPr>
          <p:cNvSpPr/>
          <p:nvPr/>
        </p:nvSpPr>
        <p:spPr>
          <a:xfrm>
            <a:off x="255860" y="462206"/>
            <a:ext cx="3443425" cy="5933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493C0-FBBE-4C81-AAC6-8D1E851CB373}"/>
              </a:ext>
            </a:extLst>
          </p:cNvPr>
          <p:cNvSpPr txBox="1"/>
          <p:nvPr/>
        </p:nvSpPr>
        <p:spPr>
          <a:xfrm>
            <a:off x="4028962" y="372805"/>
            <a:ext cx="460248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Levels</a:t>
            </a:r>
          </a:p>
          <a:p>
            <a:pPr marL="285750" indent="-285750">
              <a:buFont typeface="Arial" panose="020B0604020202020204" pitchFamily="34" charset="0"/>
              <a:buChar char="•"/>
            </a:pPr>
            <a:r>
              <a:rPr lang="en-US" dirty="0"/>
              <a:t>Parts</a:t>
            </a:r>
          </a:p>
          <a:p>
            <a:pPr marL="742950" lvl="1" indent="-285750">
              <a:buFont typeface="Arial" panose="020B0604020202020204" pitchFamily="34" charset="0"/>
              <a:buChar char="•"/>
            </a:pPr>
            <a:r>
              <a:rPr lang="en-US" dirty="0"/>
              <a:t>Verse</a:t>
            </a:r>
          </a:p>
          <a:p>
            <a:pPr marL="742950" lvl="1" indent="-285750">
              <a:buFont typeface="Arial" panose="020B0604020202020204" pitchFamily="34" charset="0"/>
              <a:buChar char="•"/>
            </a:pPr>
            <a:r>
              <a:rPr lang="en-US" dirty="0"/>
              <a:t>Chorus</a:t>
            </a:r>
          </a:p>
          <a:p>
            <a:pPr marL="742950" lvl="1" indent="-285750">
              <a:buFont typeface="Arial" panose="020B0604020202020204" pitchFamily="34" charset="0"/>
              <a:buChar char="•"/>
            </a:pPr>
            <a:r>
              <a:rPr lang="en-US" dirty="0"/>
              <a:t>Bridge</a:t>
            </a:r>
          </a:p>
          <a:p>
            <a:pPr marL="742950" lvl="1" indent="-285750">
              <a:buFont typeface="Arial" panose="020B0604020202020204" pitchFamily="34" charset="0"/>
              <a:buChar char="•"/>
            </a:pPr>
            <a:r>
              <a:rPr lang="en-US" dirty="0" err="1"/>
              <a:t>Inrto</a:t>
            </a:r>
            <a:endParaRPr lang="en-US" dirty="0"/>
          </a:p>
          <a:p>
            <a:pPr marL="742950" lvl="1" indent="-285750">
              <a:buFont typeface="Arial" panose="020B0604020202020204" pitchFamily="34" charset="0"/>
              <a:buChar char="•"/>
            </a:pPr>
            <a:r>
              <a:rPr lang="en-US" dirty="0" err="1"/>
              <a:t>PreChorus</a:t>
            </a:r>
            <a:endParaRPr lang="en-US" dirty="0"/>
          </a:p>
          <a:p>
            <a:pPr marL="285750" indent="-285750">
              <a:buFont typeface="Arial" panose="020B0604020202020204" pitchFamily="34" charset="0"/>
              <a:buChar char="•"/>
            </a:pPr>
            <a:r>
              <a:rPr lang="en-US" dirty="0"/>
              <a:t>Type of Levels</a:t>
            </a:r>
          </a:p>
          <a:p>
            <a:pPr marL="742950" lvl="1" indent="-285750">
              <a:buFont typeface="Arial" panose="020B0604020202020204" pitchFamily="34" charset="0"/>
              <a:buChar char="•"/>
            </a:pPr>
            <a:r>
              <a:rPr lang="en-US" dirty="0"/>
              <a:t>Bass</a:t>
            </a:r>
          </a:p>
          <a:p>
            <a:pPr marL="742950" lvl="1" indent="-285750">
              <a:buFont typeface="Arial" panose="020B0604020202020204" pitchFamily="34" charset="0"/>
              <a:buChar char="•"/>
            </a:pPr>
            <a:r>
              <a:rPr lang="en-US" dirty="0" err="1"/>
              <a:t>Mids</a:t>
            </a:r>
            <a:endParaRPr lang="en-US" dirty="0"/>
          </a:p>
          <a:p>
            <a:pPr marL="742950" lvl="1" indent="-285750">
              <a:buFont typeface="Arial" panose="020B0604020202020204" pitchFamily="34" charset="0"/>
              <a:buChar char="•"/>
            </a:pPr>
            <a:r>
              <a:rPr lang="en-US" dirty="0"/>
              <a:t>High </a:t>
            </a:r>
            <a:r>
              <a:rPr lang="en-US" dirty="0" err="1"/>
              <a:t>Mids</a:t>
            </a:r>
            <a:endParaRPr lang="en-US" dirty="0"/>
          </a:p>
          <a:p>
            <a:pPr marL="742950" lvl="1" indent="-285750">
              <a:buFont typeface="Arial" panose="020B0604020202020204" pitchFamily="34" charset="0"/>
              <a:buChar char="•"/>
            </a:pPr>
            <a:r>
              <a:rPr lang="en-US" dirty="0"/>
              <a:t>Highs</a:t>
            </a:r>
          </a:p>
          <a:p>
            <a:pPr marL="742950" lvl="1" indent="-285750">
              <a:buFont typeface="Arial" panose="020B0604020202020204" pitchFamily="34" charset="0"/>
              <a:buChar char="•"/>
            </a:pPr>
            <a:r>
              <a:rPr lang="en-US" dirty="0"/>
              <a:t>Reverb/</a:t>
            </a:r>
            <a:r>
              <a:rPr lang="en-US" dirty="0" err="1"/>
              <a:t>fx</a:t>
            </a:r>
            <a:endParaRPr lang="en-US" dirty="0"/>
          </a:p>
          <a:p>
            <a:pPr marL="285750" indent="-285750">
              <a:buFont typeface="Arial" panose="020B0604020202020204" pitchFamily="34" charset="0"/>
              <a:buChar char="•"/>
            </a:pPr>
            <a:r>
              <a:rPr lang="en-US" dirty="0"/>
              <a:t>Pitch</a:t>
            </a:r>
          </a:p>
          <a:p>
            <a:pPr marL="285750" indent="-285750">
              <a:buFont typeface="Arial" panose="020B0604020202020204" pitchFamily="34" charset="0"/>
              <a:buChar char="•"/>
            </a:pPr>
            <a:r>
              <a:rPr lang="en-US" dirty="0"/>
              <a:t>Problems – with location</a:t>
            </a:r>
          </a:p>
          <a:p>
            <a:pPr marL="742950" lvl="1" indent="-285750">
              <a:buFont typeface="Arial" panose="020B0604020202020204" pitchFamily="34" charset="0"/>
              <a:buChar char="•"/>
            </a:pPr>
            <a:r>
              <a:rPr lang="en-US" dirty="0"/>
              <a:t>Pitch</a:t>
            </a:r>
          </a:p>
          <a:p>
            <a:pPr marL="742950" lvl="1" indent="-285750">
              <a:buFont typeface="Arial" panose="020B0604020202020204" pitchFamily="34" charset="0"/>
              <a:buChar char="•"/>
            </a:pPr>
            <a:r>
              <a:rPr lang="en-US" dirty="0"/>
              <a:t>Timing</a:t>
            </a:r>
          </a:p>
        </p:txBody>
      </p:sp>
      <p:sp>
        <p:nvSpPr>
          <p:cNvPr id="6" name="Rectangle 5">
            <a:extLst>
              <a:ext uri="{FF2B5EF4-FFF2-40B4-BE49-F238E27FC236}">
                <a16:creationId xmlns:a16="http://schemas.microsoft.com/office/drawing/2014/main" id="{DD20BDF1-C31A-4C60-9C16-C31EF2BFB505}"/>
              </a:ext>
            </a:extLst>
          </p:cNvPr>
          <p:cNvSpPr/>
          <p:nvPr/>
        </p:nvSpPr>
        <p:spPr>
          <a:xfrm>
            <a:off x="376965" y="4804901"/>
            <a:ext cx="3119120" cy="14064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Notes</a:t>
            </a:r>
          </a:p>
        </p:txBody>
      </p:sp>
      <p:sp>
        <p:nvSpPr>
          <p:cNvPr id="7" name="TextBox 6">
            <a:extLst>
              <a:ext uri="{FF2B5EF4-FFF2-40B4-BE49-F238E27FC236}">
                <a16:creationId xmlns:a16="http://schemas.microsoft.com/office/drawing/2014/main" id="{D8161ED5-3EC5-4BF2-9F6B-500A8F7538E6}"/>
              </a:ext>
            </a:extLst>
          </p:cNvPr>
          <p:cNvSpPr txBox="1"/>
          <p:nvPr/>
        </p:nvSpPr>
        <p:spPr>
          <a:xfrm>
            <a:off x="6901410" y="372805"/>
            <a:ext cx="2830419" cy="8125301"/>
          </a:xfrm>
          <a:prstGeom prst="rect">
            <a:avLst/>
          </a:prstGeom>
          <a:noFill/>
        </p:spPr>
        <p:txBody>
          <a:bodyPr wrap="square" rtlCol="0">
            <a:spAutoFit/>
          </a:bodyPr>
          <a:lstStyle/>
          <a:p>
            <a:pPr marL="285750" indent="-285750">
              <a:buFont typeface="Arial" panose="020B0604020202020204" pitchFamily="34" charset="0"/>
              <a:buChar char="•"/>
            </a:pPr>
            <a:r>
              <a:rPr lang="en-US" dirty="0"/>
              <a:t>Tracks</a:t>
            </a:r>
          </a:p>
          <a:p>
            <a:pPr marL="742950" lvl="1" indent="-285750">
              <a:buFont typeface="Arial" panose="020B0604020202020204" pitchFamily="34" charset="0"/>
              <a:buChar char="•"/>
            </a:pPr>
            <a:r>
              <a:rPr lang="en-US" dirty="0"/>
              <a:t>Drums</a:t>
            </a:r>
          </a:p>
          <a:p>
            <a:pPr marL="1200150" lvl="2" indent="-285750">
              <a:buFont typeface="Arial" panose="020B0604020202020204" pitchFamily="34" charset="0"/>
              <a:buChar char="•"/>
            </a:pPr>
            <a:r>
              <a:rPr lang="en-US" dirty="0"/>
              <a:t>Kick</a:t>
            </a:r>
          </a:p>
          <a:p>
            <a:pPr marL="1200150" lvl="2" indent="-285750">
              <a:buFont typeface="Arial" panose="020B0604020202020204" pitchFamily="34" charset="0"/>
              <a:buChar char="•"/>
            </a:pPr>
            <a:r>
              <a:rPr lang="en-US" dirty="0"/>
              <a:t>Snare</a:t>
            </a:r>
          </a:p>
          <a:p>
            <a:pPr marL="1200150" lvl="2" indent="-285750">
              <a:buFont typeface="Arial" panose="020B0604020202020204" pitchFamily="34" charset="0"/>
              <a:buChar char="•"/>
            </a:pPr>
            <a:r>
              <a:rPr lang="en-US" dirty="0"/>
              <a:t>HH</a:t>
            </a:r>
          </a:p>
          <a:p>
            <a:pPr marL="1200150" lvl="2" indent="-285750">
              <a:buFont typeface="Arial" panose="020B0604020202020204" pitchFamily="34" charset="0"/>
              <a:buChar char="•"/>
            </a:pPr>
            <a:r>
              <a:rPr lang="en-US" dirty="0"/>
              <a:t>Overs</a:t>
            </a:r>
          </a:p>
          <a:p>
            <a:pPr marL="1200150" lvl="2" indent="-285750">
              <a:buFont typeface="Arial" panose="020B0604020202020204" pitchFamily="34" charset="0"/>
              <a:buChar char="•"/>
            </a:pPr>
            <a:r>
              <a:rPr lang="en-US" dirty="0"/>
              <a:t>Toms</a:t>
            </a:r>
          </a:p>
          <a:p>
            <a:pPr marL="1657350" lvl="3" indent="-285750">
              <a:buFont typeface="Arial" panose="020B0604020202020204" pitchFamily="34" charset="0"/>
              <a:buChar char="•"/>
            </a:pPr>
            <a:r>
              <a:rPr lang="en-US" dirty="0"/>
              <a:t>Hi</a:t>
            </a:r>
          </a:p>
          <a:p>
            <a:pPr marL="1657350" lvl="3" indent="-285750">
              <a:buFont typeface="Arial" panose="020B0604020202020204" pitchFamily="34" charset="0"/>
              <a:buChar char="•"/>
            </a:pPr>
            <a:r>
              <a:rPr lang="en-US" dirty="0"/>
              <a:t>Med</a:t>
            </a:r>
          </a:p>
          <a:p>
            <a:pPr marL="1657350" lvl="3" indent="-285750">
              <a:buFont typeface="Arial" panose="020B0604020202020204" pitchFamily="34" charset="0"/>
              <a:buChar char="•"/>
            </a:pPr>
            <a:r>
              <a:rPr lang="en-US" dirty="0"/>
              <a:t>Low</a:t>
            </a:r>
          </a:p>
          <a:p>
            <a:pPr marL="742950" lvl="1" indent="-285750">
              <a:buFont typeface="Arial" panose="020B0604020202020204" pitchFamily="34" charset="0"/>
              <a:buChar char="•"/>
            </a:pPr>
            <a:r>
              <a:rPr lang="en-US" dirty="0"/>
              <a:t>Acoustic</a:t>
            </a:r>
          </a:p>
          <a:p>
            <a:pPr marL="742950" lvl="1" indent="-285750">
              <a:buFont typeface="Arial" panose="020B0604020202020204" pitchFamily="34" charset="0"/>
              <a:buChar char="•"/>
            </a:pPr>
            <a:r>
              <a:rPr lang="en-US" dirty="0"/>
              <a:t>Perc</a:t>
            </a:r>
          </a:p>
          <a:p>
            <a:pPr marL="742950" lvl="1" indent="-285750">
              <a:buFont typeface="Arial" panose="020B0604020202020204" pitchFamily="34" charset="0"/>
              <a:buChar char="•"/>
            </a:pPr>
            <a:r>
              <a:rPr lang="en-US" dirty="0"/>
              <a:t>Rhythm </a:t>
            </a:r>
            <a:r>
              <a:rPr lang="en-US" dirty="0" err="1"/>
              <a:t>Gtr</a:t>
            </a:r>
            <a:endParaRPr lang="en-US" dirty="0"/>
          </a:p>
          <a:p>
            <a:pPr marL="742950" lvl="1" indent="-285750">
              <a:buFont typeface="Arial" panose="020B0604020202020204" pitchFamily="34" charset="0"/>
              <a:buChar char="•"/>
            </a:pPr>
            <a:r>
              <a:rPr lang="en-US" dirty="0"/>
              <a:t>Piano</a:t>
            </a:r>
          </a:p>
          <a:p>
            <a:pPr marL="742950" lvl="1" indent="-285750">
              <a:buFont typeface="Arial" panose="020B0604020202020204" pitchFamily="34" charset="0"/>
              <a:buChar char="•"/>
            </a:pPr>
            <a:r>
              <a:rPr lang="en-US" dirty="0"/>
              <a:t>Keys</a:t>
            </a:r>
          </a:p>
          <a:p>
            <a:pPr marL="742950" lvl="1" indent="-285750">
              <a:buFont typeface="Arial" panose="020B0604020202020204" pitchFamily="34" charset="0"/>
              <a:buChar char="•"/>
            </a:pPr>
            <a:r>
              <a:rPr lang="en-US" dirty="0"/>
              <a:t>Bass</a:t>
            </a:r>
          </a:p>
          <a:p>
            <a:pPr marL="742950" lvl="1" indent="-285750">
              <a:buFont typeface="Arial" panose="020B0604020202020204" pitchFamily="34" charset="0"/>
              <a:buChar char="•"/>
            </a:pPr>
            <a:r>
              <a:rPr lang="en-US" dirty="0"/>
              <a:t>Lead </a:t>
            </a:r>
            <a:r>
              <a:rPr lang="en-US" dirty="0" err="1"/>
              <a:t>Gtr</a:t>
            </a:r>
            <a:endParaRPr lang="en-US" dirty="0"/>
          </a:p>
          <a:p>
            <a:pPr marL="742950" lvl="1" indent="-285750">
              <a:buFont typeface="Arial" panose="020B0604020202020204" pitchFamily="34" charset="0"/>
              <a:buChar char="•"/>
            </a:pPr>
            <a:r>
              <a:rPr lang="en-US" dirty="0"/>
              <a:t>Strings</a:t>
            </a:r>
          </a:p>
          <a:p>
            <a:pPr marL="742950" lvl="1" indent="-285750">
              <a:buFont typeface="Arial" panose="020B0604020202020204" pitchFamily="34" charset="0"/>
              <a:buChar char="•"/>
            </a:pPr>
            <a:r>
              <a:rPr lang="en-US" dirty="0"/>
              <a:t>Lead Vox</a:t>
            </a:r>
          </a:p>
          <a:p>
            <a:pPr marL="742950" lvl="1" indent="-285750">
              <a:buFont typeface="Arial" panose="020B0604020202020204" pitchFamily="34" charset="0"/>
              <a:buChar char="•"/>
            </a:pPr>
            <a:r>
              <a:rPr lang="en-US" dirty="0"/>
              <a:t>Back Vox</a:t>
            </a:r>
          </a:p>
          <a:p>
            <a:pPr marL="742950" lvl="1" indent="-285750">
              <a:buFont typeface="Arial" panose="020B0604020202020204" pitchFamily="34" charset="0"/>
              <a:buChar char="•"/>
            </a:pPr>
            <a:r>
              <a:rPr lang="en-US" dirty="0" err="1"/>
              <a:t>Yukalee</a:t>
            </a:r>
            <a:endParaRPr lang="en-US" dirty="0"/>
          </a:p>
          <a:p>
            <a:pPr marL="742950" lvl="1" indent="-285750">
              <a:buFont typeface="Arial" panose="020B0604020202020204" pitchFamily="34" charset="0"/>
              <a:buChar char="•"/>
            </a:pPr>
            <a:r>
              <a:rPr lang="en-US" dirty="0"/>
              <a:t>Organ</a:t>
            </a:r>
          </a:p>
          <a:p>
            <a:pPr marL="742950" lvl="1" indent="-285750">
              <a:buFont typeface="Arial" panose="020B0604020202020204" pitchFamily="34" charset="0"/>
              <a:buChar char="•"/>
            </a:pPr>
            <a:r>
              <a:rPr lang="en-US" dirty="0"/>
              <a:t>B3</a:t>
            </a:r>
          </a:p>
          <a:p>
            <a:pPr marL="742950" lvl="1" indent="-285750">
              <a:buFont typeface="Arial" panose="020B0604020202020204" pitchFamily="34" charset="0"/>
              <a:buChar char="•"/>
            </a:pPr>
            <a:r>
              <a:rPr lang="en-US" dirty="0"/>
              <a:t>Harmonica</a:t>
            </a:r>
          </a:p>
          <a:p>
            <a:pPr marL="742950" lvl="1" indent="-285750">
              <a:buFont typeface="Arial" panose="020B0604020202020204" pitchFamily="34" charset="0"/>
              <a:buChar char="•"/>
            </a:pPr>
            <a:r>
              <a:rPr lang="en-US" dirty="0" err="1"/>
              <a:t>Tamborine</a:t>
            </a:r>
            <a:endParaRPr lang="en-US" dirty="0"/>
          </a:p>
          <a:p>
            <a:pPr marL="742950" lvl="1" indent="-285750">
              <a:buFont typeface="Arial" panose="020B0604020202020204" pitchFamily="34" charset="0"/>
              <a:buChar char="•"/>
            </a:pPr>
            <a:r>
              <a:rPr lang="en-US" dirty="0"/>
              <a:t>Shaker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DBAB244C-9A89-4638-9BDA-5843A6C3D9A2}"/>
              </a:ext>
            </a:extLst>
          </p:cNvPr>
          <p:cNvSpPr/>
          <p:nvPr/>
        </p:nvSpPr>
        <p:spPr>
          <a:xfrm>
            <a:off x="4276530" y="5535504"/>
            <a:ext cx="1819470" cy="41054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Pitchy</a:t>
            </a:r>
          </a:p>
        </p:txBody>
      </p:sp>
      <p:sp>
        <p:nvSpPr>
          <p:cNvPr id="5" name="Rectangle: Rounded Corners 4">
            <a:extLst>
              <a:ext uri="{FF2B5EF4-FFF2-40B4-BE49-F238E27FC236}">
                <a16:creationId xmlns:a16="http://schemas.microsoft.com/office/drawing/2014/main" id="{C0E9D253-9B12-4A23-A692-0AABC2C5EA7F}"/>
              </a:ext>
            </a:extLst>
          </p:cNvPr>
          <p:cNvSpPr/>
          <p:nvPr/>
        </p:nvSpPr>
        <p:spPr>
          <a:xfrm>
            <a:off x="5693302" y="5606518"/>
            <a:ext cx="354341" cy="2915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5919B5-DCEE-43F1-8569-4D655E740800}"/>
              </a:ext>
            </a:extLst>
          </p:cNvPr>
          <p:cNvPicPr>
            <a:picLocks noChangeAspect="1"/>
          </p:cNvPicPr>
          <p:nvPr>
            <p:custDataLst>
              <p:custData r:id="rId1"/>
            </p:custDataLst>
          </p:nvPr>
        </p:nvPicPr>
        <p:blipFill rotWithShape="1">
          <a:blip r:embed="rId3">
            <a:extLst>
              <a:ext uri="{28A0092B-C50C-407E-A947-70E740481C1C}">
                <a14:useLocalDpi xmlns:a14="http://schemas.microsoft.com/office/drawing/2010/main" val="0"/>
              </a:ext>
            </a:extLst>
          </a:blip>
          <a:srcRect l="22965" t="20595" r="22967" b="22965"/>
          <a:stretch/>
        </p:blipFill>
        <p:spPr>
          <a:xfrm>
            <a:off x="5742828" y="5599093"/>
            <a:ext cx="271462" cy="283368"/>
          </a:xfrm>
          <a:prstGeom prst="rect">
            <a:avLst/>
          </a:prstGeom>
        </p:spPr>
      </p:pic>
      <p:sp>
        <p:nvSpPr>
          <p:cNvPr id="9" name="TextBox 8">
            <a:extLst>
              <a:ext uri="{FF2B5EF4-FFF2-40B4-BE49-F238E27FC236}">
                <a16:creationId xmlns:a16="http://schemas.microsoft.com/office/drawing/2014/main" id="{305B58B9-2D33-45CA-879A-8E00E45E725A}"/>
              </a:ext>
            </a:extLst>
          </p:cNvPr>
          <p:cNvSpPr txBox="1"/>
          <p:nvPr/>
        </p:nvSpPr>
        <p:spPr>
          <a:xfrm>
            <a:off x="9436853" y="462206"/>
            <a:ext cx="24992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Locations</a:t>
            </a:r>
          </a:p>
          <a:p>
            <a:pPr marL="742950" lvl="1" indent="-285750">
              <a:buFont typeface="Arial" panose="020B0604020202020204" pitchFamily="34" charset="0"/>
              <a:buChar char="•"/>
            </a:pPr>
            <a:r>
              <a:rPr lang="en-US" dirty="0"/>
              <a:t>Car</a:t>
            </a:r>
          </a:p>
          <a:p>
            <a:pPr marL="742950" lvl="1" indent="-285750">
              <a:buFont typeface="Arial" panose="020B0604020202020204" pitchFamily="34" charset="0"/>
              <a:buChar char="•"/>
            </a:pPr>
            <a:r>
              <a:rPr lang="en-US" dirty="0"/>
              <a:t>Headphones</a:t>
            </a:r>
          </a:p>
          <a:p>
            <a:pPr marL="742950" lvl="1" indent="-285750">
              <a:buFont typeface="Arial" panose="020B0604020202020204" pitchFamily="34" charset="0"/>
              <a:buChar char="•"/>
            </a:pPr>
            <a:r>
              <a:rPr lang="en-US" dirty="0"/>
              <a:t>Remember user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33441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B06211-024F-4C07-A9ED-1BDEA9E16AB6}"/>
              </a:ext>
            </a:extLst>
          </p:cNvPr>
          <p:cNvSpPr txBox="1"/>
          <p:nvPr/>
        </p:nvSpPr>
        <p:spPr>
          <a:xfrm>
            <a:off x="568712" y="613317"/>
            <a:ext cx="2533642" cy="3139321"/>
          </a:xfrm>
          <a:prstGeom prst="rect">
            <a:avLst/>
          </a:prstGeom>
          <a:noFill/>
        </p:spPr>
        <p:txBody>
          <a:bodyPr wrap="none" rtlCol="0">
            <a:spAutoFit/>
          </a:bodyPr>
          <a:lstStyle/>
          <a:p>
            <a:r>
              <a:rPr lang="en-US" dirty="0"/>
              <a:t>Verse needs to come up</a:t>
            </a:r>
          </a:p>
          <a:p>
            <a:r>
              <a:rPr lang="en-US" dirty="0"/>
              <a:t>Bass is loud</a:t>
            </a:r>
          </a:p>
          <a:p>
            <a:r>
              <a:rPr lang="en-US" dirty="0"/>
              <a:t>Bass is </a:t>
            </a:r>
            <a:r>
              <a:rPr lang="en-US" dirty="0" err="1"/>
              <a:t>Boomy</a:t>
            </a:r>
            <a:endParaRPr lang="en-US" dirty="0"/>
          </a:p>
          <a:p>
            <a:r>
              <a:rPr lang="en-US" dirty="0"/>
              <a:t>Snare is boxy</a:t>
            </a:r>
          </a:p>
          <a:p>
            <a:r>
              <a:rPr lang="en-US" dirty="0"/>
              <a:t>Vocals too loud in chorus</a:t>
            </a:r>
          </a:p>
          <a:p>
            <a:r>
              <a:rPr lang="en-US" dirty="0"/>
              <a:t>Thicken the snare</a:t>
            </a:r>
          </a:p>
          <a:p>
            <a:r>
              <a:rPr lang="en-US" dirty="0"/>
              <a:t>Too much verb</a:t>
            </a:r>
          </a:p>
          <a:p>
            <a:r>
              <a:rPr lang="en-US" dirty="0"/>
              <a:t>Not enough verb</a:t>
            </a:r>
          </a:p>
          <a:p>
            <a:endParaRPr lang="en-US" dirty="0"/>
          </a:p>
          <a:p>
            <a:endParaRPr lang="en-US" dirty="0"/>
          </a:p>
          <a:p>
            <a:endParaRPr lang="en-US" dirty="0"/>
          </a:p>
        </p:txBody>
      </p:sp>
      <p:sp>
        <p:nvSpPr>
          <p:cNvPr id="3" name="TextBox 2">
            <a:extLst>
              <a:ext uri="{FF2B5EF4-FFF2-40B4-BE49-F238E27FC236}">
                <a16:creationId xmlns:a16="http://schemas.microsoft.com/office/drawing/2014/main" id="{C1C743CA-0D3C-43D9-9AD2-BD21867D0154}"/>
              </a:ext>
            </a:extLst>
          </p:cNvPr>
          <p:cNvSpPr txBox="1"/>
          <p:nvPr/>
        </p:nvSpPr>
        <p:spPr>
          <a:xfrm>
            <a:off x="6096000" y="245326"/>
            <a:ext cx="1555234" cy="7294305"/>
          </a:xfrm>
          <a:prstGeom prst="rect">
            <a:avLst/>
          </a:prstGeom>
          <a:noFill/>
        </p:spPr>
        <p:txBody>
          <a:bodyPr wrap="none" rtlCol="0">
            <a:spAutoFit/>
          </a:bodyPr>
          <a:lstStyle/>
          <a:p>
            <a:r>
              <a:rPr lang="en-US" dirty="0"/>
              <a:t>Adjectives</a:t>
            </a:r>
          </a:p>
          <a:p>
            <a:pPr marL="285750" indent="-285750">
              <a:buFont typeface="Arial" panose="020B0604020202020204" pitchFamily="34" charset="0"/>
              <a:buChar char="•"/>
            </a:pPr>
            <a:r>
              <a:rPr lang="en-US" dirty="0"/>
              <a:t>Scratchy</a:t>
            </a:r>
          </a:p>
          <a:p>
            <a:pPr marL="285750" indent="-285750">
              <a:buFont typeface="Arial" panose="020B0604020202020204" pitchFamily="34" charset="0"/>
              <a:buChar char="•"/>
            </a:pPr>
            <a:r>
              <a:rPr lang="en-US" dirty="0" err="1"/>
              <a:t>Nasily</a:t>
            </a:r>
            <a:endParaRPr lang="en-US" dirty="0"/>
          </a:p>
          <a:p>
            <a:pPr marL="285750" indent="-285750">
              <a:buFont typeface="Arial" panose="020B0604020202020204" pitchFamily="34" charset="0"/>
              <a:buChar char="•"/>
            </a:pPr>
            <a:r>
              <a:rPr lang="en-US" dirty="0" err="1"/>
              <a:t>Boomy</a:t>
            </a:r>
            <a:endParaRPr lang="en-US" dirty="0"/>
          </a:p>
          <a:p>
            <a:pPr marL="285750" indent="-285750">
              <a:buFont typeface="Arial" panose="020B0604020202020204" pitchFamily="34" charset="0"/>
              <a:buChar char="•"/>
            </a:pPr>
            <a:r>
              <a:rPr lang="en-US" dirty="0"/>
              <a:t>Boxy</a:t>
            </a:r>
          </a:p>
          <a:p>
            <a:pPr marL="285750" indent="-285750">
              <a:buFont typeface="Arial" panose="020B0604020202020204" pitchFamily="34" charset="0"/>
              <a:buChar char="•"/>
            </a:pPr>
            <a:r>
              <a:rPr lang="en-US" dirty="0"/>
              <a:t>Tinny</a:t>
            </a:r>
          </a:p>
          <a:p>
            <a:pPr marL="285750" indent="-285750">
              <a:buFont typeface="Arial" panose="020B0604020202020204" pitchFamily="34" charset="0"/>
              <a:buChar char="•"/>
            </a:pPr>
            <a:r>
              <a:rPr lang="en-US" dirty="0" err="1"/>
              <a:t>Sillibent</a:t>
            </a:r>
            <a:endParaRPr lang="en-US" dirty="0"/>
          </a:p>
          <a:p>
            <a:pPr marL="285750" indent="-285750">
              <a:buFont typeface="Arial" panose="020B0604020202020204" pitchFamily="34" charset="0"/>
              <a:buChar char="•"/>
            </a:pPr>
            <a:r>
              <a:rPr lang="en-US" dirty="0"/>
              <a:t>Brighten</a:t>
            </a:r>
          </a:p>
          <a:p>
            <a:pPr marL="285750" indent="-285750">
              <a:buFont typeface="Arial" panose="020B0604020202020204" pitchFamily="34" charset="0"/>
              <a:buChar char="•"/>
            </a:pPr>
            <a:r>
              <a:rPr lang="en-US" dirty="0"/>
              <a:t>Dull</a:t>
            </a:r>
          </a:p>
          <a:p>
            <a:pPr marL="285750" indent="-285750">
              <a:buFont typeface="Arial" panose="020B0604020202020204" pitchFamily="34" charset="0"/>
              <a:buChar char="•"/>
            </a:pPr>
            <a:r>
              <a:rPr lang="en-US" dirty="0"/>
              <a:t>Strident</a:t>
            </a:r>
          </a:p>
          <a:p>
            <a:pPr marL="285750" indent="-285750">
              <a:buFont typeface="Arial" panose="020B0604020202020204" pitchFamily="34" charset="0"/>
              <a:buChar char="•"/>
            </a:pPr>
            <a:r>
              <a:rPr lang="en-US" dirty="0"/>
              <a:t>Thin</a:t>
            </a:r>
          </a:p>
          <a:p>
            <a:pPr marL="285750" indent="-285750">
              <a:buFont typeface="Arial" panose="020B0604020202020204" pitchFamily="34" charset="0"/>
              <a:buChar char="•"/>
            </a:pPr>
            <a:r>
              <a:rPr lang="en-US" dirty="0"/>
              <a:t>Shrill</a:t>
            </a:r>
          </a:p>
          <a:p>
            <a:pPr marL="285750" indent="-285750">
              <a:buFont typeface="Arial" panose="020B0604020202020204" pitchFamily="34" charset="0"/>
              <a:buChar char="•"/>
            </a:pPr>
            <a:r>
              <a:rPr lang="en-US" dirty="0"/>
              <a:t>Breathy</a:t>
            </a:r>
          </a:p>
          <a:p>
            <a:pPr marL="285750" indent="-285750">
              <a:buFont typeface="Arial" panose="020B0604020202020204" pitchFamily="34" charset="0"/>
              <a:buChar char="•"/>
            </a:pPr>
            <a:r>
              <a:rPr lang="en-US" dirty="0"/>
              <a:t>Flat/Sharp</a:t>
            </a:r>
          </a:p>
          <a:p>
            <a:pPr marL="285750" indent="-285750">
              <a:buFont typeface="Arial" panose="020B0604020202020204" pitchFamily="34" charset="0"/>
              <a:buChar char="•"/>
            </a:pPr>
            <a:r>
              <a:rPr lang="en-US" dirty="0"/>
              <a:t>Reedy</a:t>
            </a:r>
          </a:p>
          <a:p>
            <a:pPr marL="285750" indent="-285750">
              <a:buFont typeface="Arial" panose="020B0604020202020204" pitchFamily="34" charset="0"/>
              <a:buChar char="•"/>
            </a:pPr>
            <a:r>
              <a:rPr lang="en-US" dirty="0"/>
              <a:t>Cold/Warm</a:t>
            </a:r>
          </a:p>
          <a:p>
            <a:pPr marL="285750" indent="-285750">
              <a:buFont typeface="Arial" panose="020B0604020202020204" pitchFamily="34" charset="0"/>
              <a:buChar char="•"/>
            </a:pPr>
            <a:r>
              <a:rPr lang="en-US" dirty="0"/>
              <a:t>Brassy</a:t>
            </a:r>
          </a:p>
          <a:p>
            <a:pPr marL="285750" indent="-285750">
              <a:buFont typeface="Arial" panose="020B0604020202020204" pitchFamily="34" charset="0"/>
              <a:buChar char="•"/>
            </a:pPr>
            <a:r>
              <a:rPr lang="en-US" dirty="0"/>
              <a:t>Muffled</a:t>
            </a:r>
          </a:p>
          <a:p>
            <a:pPr marL="285750" indent="-285750">
              <a:buFont typeface="Arial" panose="020B0604020202020204" pitchFamily="34" charset="0"/>
              <a:buChar char="•"/>
            </a:pPr>
            <a:r>
              <a:rPr lang="en-US" dirty="0"/>
              <a:t>Muddy</a:t>
            </a:r>
          </a:p>
          <a:p>
            <a:pPr marL="285750" indent="-285750">
              <a:buFont typeface="Arial" panose="020B0604020202020204" pitchFamily="34" charset="0"/>
              <a:buChar char="•"/>
            </a:pPr>
            <a:r>
              <a:rPr lang="en-US" dirty="0"/>
              <a:t>Harsh</a:t>
            </a:r>
          </a:p>
          <a:p>
            <a:pPr marL="285750" indent="-285750">
              <a:buFont typeface="Arial" panose="020B0604020202020204" pitchFamily="34" charset="0"/>
              <a:buChar char="•"/>
            </a:pPr>
            <a:r>
              <a:rPr lang="en-US" dirty="0"/>
              <a:t>Buzzy</a:t>
            </a:r>
          </a:p>
          <a:p>
            <a:pPr marL="285750" indent="-285750">
              <a:buFont typeface="Arial" panose="020B0604020202020204" pitchFamily="34" charset="0"/>
              <a:buChar char="•"/>
            </a:pPr>
            <a:r>
              <a:rPr lang="en-US" dirty="0"/>
              <a:t>Plosive</a:t>
            </a:r>
          </a:p>
          <a:p>
            <a:pPr marL="285750" indent="-285750">
              <a:buFont typeface="Arial" panose="020B0604020202020204" pitchFamily="34" charset="0"/>
              <a:buChar char="•"/>
            </a:pPr>
            <a:r>
              <a:rPr lang="en-US" dirty="0"/>
              <a:t>Sibilants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0122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32AC6E-B01C-487E-813E-8FF4F5167EAE}"/>
              </a:ext>
            </a:extLst>
          </p:cNvPr>
          <p:cNvSpPr/>
          <p:nvPr/>
        </p:nvSpPr>
        <p:spPr>
          <a:xfrm>
            <a:off x="3618523" y="819499"/>
            <a:ext cx="1459801" cy="2313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sp>
        <p:nvSpPr>
          <p:cNvPr id="4" name="Rectangle 3">
            <a:extLst>
              <a:ext uri="{FF2B5EF4-FFF2-40B4-BE49-F238E27FC236}">
                <a16:creationId xmlns:a16="http://schemas.microsoft.com/office/drawing/2014/main" id="{D4B649B1-3E20-440B-BF08-403EB312A649}"/>
              </a:ext>
            </a:extLst>
          </p:cNvPr>
          <p:cNvSpPr/>
          <p:nvPr/>
        </p:nvSpPr>
        <p:spPr>
          <a:xfrm>
            <a:off x="5078325" y="831222"/>
            <a:ext cx="1541306" cy="23133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Level</a:t>
            </a:r>
          </a:p>
        </p:txBody>
      </p:sp>
      <p:sp>
        <p:nvSpPr>
          <p:cNvPr id="5" name="Rectangle 4">
            <a:extLst>
              <a:ext uri="{FF2B5EF4-FFF2-40B4-BE49-F238E27FC236}">
                <a16:creationId xmlns:a16="http://schemas.microsoft.com/office/drawing/2014/main" id="{ABCADC8B-FA5E-4B6B-81CE-83902C9323EC}"/>
              </a:ext>
            </a:extLst>
          </p:cNvPr>
          <p:cNvSpPr/>
          <p:nvPr/>
        </p:nvSpPr>
        <p:spPr>
          <a:xfrm>
            <a:off x="3598147" y="4810648"/>
            <a:ext cx="3001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p>
        </p:txBody>
      </p:sp>
      <p:sp>
        <p:nvSpPr>
          <p:cNvPr id="6" name="Rectangle 5">
            <a:extLst>
              <a:ext uri="{FF2B5EF4-FFF2-40B4-BE49-F238E27FC236}">
                <a16:creationId xmlns:a16="http://schemas.microsoft.com/office/drawing/2014/main" id="{241D24B5-4222-43D7-9EFF-11074A959EF0}"/>
              </a:ext>
            </a:extLst>
          </p:cNvPr>
          <p:cNvSpPr/>
          <p:nvPr/>
        </p:nvSpPr>
        <p:spPr>
          <a:xfrm>
            <a:off x="3598147" y="5318648"/>
            <a:ext cx="3001107" cy="11234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a:t>Shrill in Chorus</a:t>
            </a:r>
          </a:p>
          <a:p>
            <a:r>
              <a:rPr lang="en-US" dirty="0"/>
              <a:t>Pitchy in Bridge</a:t>
            </a:r>
          </a:p>
          <a:p>
            <a:r>
              <a:rPr lang="en-US" dirty="0"/>
              <a:t>Volume +2</a:t>
            </a:r>
          </a:p>
          <a:p>
            <a:r>
              <a:rPr lang="en-US" dirty="0"/>
              <a:t>Reverb -1</a:t>
            </a:r>
          </a:p>
        </p:txBody>
      </p:sp>
      <p:sp>
        <p:nvSpPr>
          <p:cNvPr id="7" name="Rectangle 6">
            <a:extLst>
              <a:ext uri="{FF2B5EF4-FFF2-40B4-BE49-F238E27FC236}">
                <a16:creationId xmlns:a16="http://schemas.microsoft.com/office/drawing/2014/main" id="{5D701381-5A80-476B-AA46-36055C1DCBE1}"/>
              </a:ext>
            </a:extLst>
          </p:cNvPr>
          <p:cNvSpPr/>
          <p:nvPr/>
        </p:nvSpPr>
        <p:spPr>
          <a:xfrm>
            <a:off x="3577771" y="3122524"/>
            <a:ext cx="3001107" cy="16881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57EA9CE-12F7-428D-BFE4-EF0E811A7F4A}"/>
              </a:ext>
            </a:extLst>
          </p:cNvPr>
          <p:cNvSpPr/>
          <p:nvPr/>
        </p:nvSpPr>
        <p:spPr>
          <a:xfrm>
            <a:off x="3655924" y="3239756"/>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Verse</a:t>
            </a:r>
          </a:p>
        </p:txBody>
      </p:sp>
      <p:sp>
        <p:nvSpPr>
          <p:cNvPr id="9" name="Rectangle: Rounded Corners 8">
            <a:extLst>
              <a:ext uri="{FF2B5EF4-FFF2-40B4-BE49-F238E27FC236}">
                <a16:creationId xmlns:a16="http://schemas.microsoft.com/office/drawing/2014/main" id="{FAB930D5-84E9-463F-82EA-575E81C68666}"/>
              </a:ext>
            </a:extLst>
          </p:cNvPr>
          <p:cNvSpPr/>
          <p:nvPr/>
        </p:nvSpPr>
        <p:spPr>
          <a:xfrm>
            <a:off x="3655924" y="3720403"/>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Chorus</a:t>
            </a:r>
          </a:p>
        </p:txBody>
      </p:sp>
      <p:sp>
        <p:nvSpPr>
          <p:cNvPr id="10" name="Rectangle: Rounded Corners 9">
            <a:extLst>
              <a:ext uri="{FF2B5EF4-FFF2-40B4-BE49-F238E27FC236}">
                <a16:creationId xmlns:a16="http://schemas.microsoft.com/office/drawing/2014/main" id="{B972085F-B40E-4697-B676-24CA6C437349}"/>
              </a:ext>
            </a:extLst>
          </p:cNvPr>
          <p:cNvSpPr/>
          <p:nvPr/>
        </p:nvSpPr>
        <p:spPr>
          <a:xfrm>
            <a:off x="4773524" y="3257341"/>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Bridge</a:t>
            </a:r>
          </a:p>
        </p:txBody>
      </p:sp>
      <p:sp>
        <p:nvSpPr>
          <p:cNvPr id="11" name="Rectangle: Rounded Corners 10">
            <a:extLst>
              <a:ext uri="{FF2B5EF4-FFF2-40B4-BE49-F238E27FC236}">
                <a16:creationId xmlns:a16="http://schemas.microsoft.com/office/drawing/2014/main" id="{6E4371DF-ED43-4BDC-B88B-91941D16769A}"/>
              </a:ext>
            </a:extLst>
          </p:cNvPr>
          <p:cNvSpPr/>
          <p:nvPr/>
        </p:nvSpPr>
        <p:spPr>
          <a:xfrm>
            <a:off x="4773523" y="3712585"/>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a:t>
            </a:r>
          </a:p>
        </p:txBody>
      </p:sp>
    </p:spTree>
    <p:extLst>
      <p:ext uri="{BB962C8B-B14F-4D97-AF65-F5344CB8AC3E}">
        <p14:creationId xmlns:p14="http://schemas.microsoft.com/office/powerpoint/2010/main" val="406132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89C0A-B3B4-4122-80C2-9B816CD981A4}"/>
              </a:ext>
            </a:extLst>
          </p:cNvPr>
          <p:cNvSpPr/>
          <p:nvPr/>
        </p:nvSpPr>
        <p:spPr>
          <a:xfrm>
            <a:off x="2962031" y="1445846"/>
            <a:ext cx="3001107" cy="2078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C6F9BE0-A563-4219-BCE4-3ADF9485092F}"/>
              </a:ext>
            </a:extLst>
          </p:cNvPr>
          <p:cNvSpPr/>
          <p:nvPr/>
        </p:nvSpPr>
        <p:spPr>
          <a:xfrm>
            <a:off x="2962031" y="3524738"/>
            <a:ext cx="3001107" cy="16881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2E81B1EF-E513-4E17-B267-144359813112}"/>
              </a:ext>
            </a:extLst>
          </p:cNvPr>
          <p:cNvSpPr/>
          <p:nvPr/>
        </p:nvSpPr>
        <p:spPr>
          <a:xfrm>
            <a:off x="3040184" y="1563078"/>
            <a:ext cx="1633416" cy="429846"/>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a:t>Boomy</a:t>
            </a:r>
            <a:endParaRPr lang="en-US" dirty="0"/>
          </a:p>
        </p:txBody>
      </p:sp>
      <p:sp>
        <p:nvSpPr>
          <p:cNvPr id="5" name="Rectangle 4">
            <a:extLst>
              <a:ext uri="{FF2B5EF4-FFF2-40B4-BE49-F238E27FC236}">
                <a16:creationId xmlns:a16="http://schemas.microsoft.com/office/drawing/2014/main" id="{C7647B74-36D4-432B-80F9-E3A926156263}"/>
              </a:ext>
            </a:extLst>
          </p:cNvPr>
          <p:cNvSpPr/>
          <p:nvPr/>
        </p:nvSpPr>
        <p:spPr>
          <a:xfrm>
            <a:off x="3040184" y="2074985"/>
            <a:ext cx="1633416" cy="429846"/>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Thin</a:t>
            </a:r>
          </a:p>
        </p:txBody>
      </p:sp>
      <p:sp>
        <p:nvSpPr>
          <p:cNvPr id="6" name="Rectangle 5">
            <a:extLst>
              <a:ext uri="{FF2B5EF4-FFF2-40B4-BE49-F238E27FC236}">
                <a16:creationId xmlns:a16="http://schemas.microsoft.com/office/drawing/2014/main" id="{8623FFD6-06C2-48B3-B7F6-167A479D3DB4}"/>
              </a:ext>
            </a:extLst>
          </p:cNvPr>
          <p:cNvSpPr/>
          <p:nvPr/>
        </p:nvSpPr>
        <p:spPr>
          <a:xfrm>
            <a:off x="3040184" y="2586892"/>
            <a:ext cx="1633416" cy="429846"/>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Shrill</a:t>
            </a:r>
          </a:p>
        </p:txBody>
      </p:sp>
      <p:sp>
        <p:nvSpPr>
          <p:cNvPr id="7" name="Rectangle 6">
            <a:extLst>
              <a:ext uri="{FF2B5EF4-FFF2-40B4-BE49-F238E27FC236}">
                <a16:creationId xmlns:a16="http://schemas.microsoft.com/office/drawing/2014/main" id="{A558A564-C44F-4023-8E10-1B33AE10B22F}"/>
              </a:ext>
            </a:extLst>
          </p:cNvPr>
          <p:cNvSpPr/>
          <p:nvPr/>
        </p:nvSpPr>
        <p:spPr>
          <a:xfrm>
            <a:off x="2962031" y="1062892"/>
            <a:ext cx="3001107" cy="38295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tx1"/>
                </a:solidFill>
              </a:rPr>
              <a:t>Lead </a:t>
            </a:r>
            <a:r>
              <a:rPr lang="en-US" dirty="0" err="1">
                <a:solidFill>
                  <a:schemeClr val="tx1"/>
                </a:solidFill>
              </a:rPr>
              <a:t>Gtr</a:t>
            </a:r>
            <a:endParaRPr lang="en-US" dirty="0">
              <a:solidFill>
                <a:schemeClr val="tx1"/>
              </a:solidFill>
            </a:endParaRPr>
          </a:p>
        </p:txBody>
      </p:sp>
      <p:sp>
        <p:nvSpPr>
          <p:cNvPr id="8" name="Rectangle: Rounded Corners 7">
            <a:extLst>
              <a:ext uri="{FF2B5EF4-FFF2-40B4-BE49-F238E27FC236}">
                <a16:creationId xmlns:a16="http://schemas.microsoft.com/office/drawing/2014/main" id="{17A53691-A66D-4983-8E72-5A27634A3C6A}"/>
              </a:ext>
            </a:extLst>
          </p:cNvPr>
          <p:cNvSpPr/>
          <p:nvPr/>
        </p:nvSpPr>
        <p:spPr>
          <a:xfrm>
            <a:off x="3040184" y="3641970"/>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Verse</a:t>
            </a:r>
          </a:p>
        </p:txBody>
      </p:sp>
      <p:sp>
        <p:nvSpPr>
          <p:cNvPr id="9" name="Rectangle: Rounded Corners 8">
            <a:extLst>
              <a:ext uri="{FF2B5EF4-FFF2-40B4-BE49-F238E27FC236}">
                <a16:creationId xmlns:a16="http://schemas.microsoft.com/office/drawing/2014/main" id="{3AC27A24-174E-413F-8A5F-813D775442B7}"/>
              </a:ext>
            </a:extLst>
          </p:cNvPr>
          <p:cNvSpPr/>
          <p:nvPr/>
        </p:nvSpPr>
        <p:spPr>
          <a:xfrm>
            <a:off x="3040184" y="4122617"/>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Chorus</a:t>
            </a:r>
          </a:p>
        </p:txBody>
      </p:sp>
      <p:sp>
        <p:nvSpPr>
          <p:cNvPr id="10" name="Rectangle: Rounded Corners 9">
            <a:extLst>
              <a:ext uri="{FF2B5EF4-FFF2-40B4-BE49-F238E27FC236}">
                <a16:creationId xmlns:a16="http://schemas.microsoft.com/office/drawing/2014/main" id="{3A4B720F-C91D-40E7-8A09-9BA1A70FB736}"/>
              </a:ext>
            </a:extLst>
          </p:cNvPr>
          <p:cNvSpPr/>
          <p:nvPr/>
        </p:nvSpPr>
        <p:spPr>
          <a:xfrm>
            <a:off x="4157784" y="3659555"/>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Bridge</a:t>
            </a:r>
          </a:p>
        </p:txBody>
      </p:sp>
      <p:sp>
        <p:nvSpPr>
          <p:cNvPr id="11" name="Rectangle: Rounded Corners 10">
            <a:extLst>
              <a:ext uri="{FF2B5EF4-FFF2-40B4-BE49-F238E27FC236}">
                <a16:creationId xmlns:a16="http://schemas.microsoft.com/office/drawing/2014/main" id="{7963B1D0-EDF2-4825-B4A6-19E248D7A238}"/>
              </a:ext>
            </a:extLst>
          </p:cNvPr>
          <p:cNvSpPr/>
          <p:nvPr/>
        </p:nvSpPr>
        <p:spPr>
          <a:xfrm>
            <a:off x="4157783" y="4114799"/>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a:t>
            </a:r>
          </a:p>
        </p:txBody>
      </p:sp>
      <p:sp>
        <p:nvSpPr>
          <p:cNvPr id="12" name="Rectangle 11">
            <a:extLst>
              <a:ext uri="{FF2B5EF4-FFF2-40B4-BE49-F238E27FC236}">
                <a16:creationId xmlns:a16="http://schemas.microsoft.com/office/drawing/2014/main" id="{6640B8F1-CA2D-4FE4-B744-0E87D34D5476}"/>
              </a:ext>
            </a:extLst>
          </p:cNvPr>
          <p:cNvSpPr/>
          <p:nvPr/>
        </p:nvSpPr>
        <p:spPr>
          <a:xfrm>
            <a:off x="2962031" y="5212862"/>
            <a:ext cx="3001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Lead </a:t>
            </a:r>
            <a:r>
              <a:rPr lang="en-US" dirty="0" err="1"/>
              <a:t>Gtr</a:t>
            </a:r>
            <a:r>
              <a:rPr lang="en-US" dirty="0"/>
              <a:t> </a:t>
            </a:r>
            <a:r>
              <a:rPr lang="en-US" dirty="0" err="1"/>
              <a:t>Boomy</a:t>
            </a:r>
            <a:r>
              <a:rPr lang="en-US" dirty="0"/>
              <a:t> in Verse</a:t>
            </a:r>
          </a:p>
        </p:txBody>
      </p:sp>
      <p:sp>
        <p:nvSpPr>
          <p:cNvPr id="13" name="Rectangle 12">
            <a:extLst>
              <a:ext uri="{FF2B5EF4-FFF2-40B4-BE49-F238E27FC236}">
                <a16:creationId xmlns:a16="http://schemas.microsoft.com/office/drawing/2014/main" id="{C52BBB09-C6F5-49B6-83CA-880FBCB066D6}"/>
              </a:ext>
            </a:extLst>
          </p:cNvPr>
          <p:cNvSpPr/>
          <p:nvPr/>
        </p:nvSpPr>
        <p:spPr>
          <a:xfrm>
            <a:off x="2962031" y="5720862"/>
            <a:ext cx="3001107" cy="11234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a:t>Shrill in Chorus</a:t>
            </a:r>
          </a:p>
          <a:p>
            <a:r>
              <a:rPr lang="en-US" dirty="0"/>
              <a:t>Pitchy in Bridge</a:t>
            </a:r>
          </a:p>
          <a:p>
            <a:r>
              <a:rPr lang="en-US" dirty="0"/>
              <a:t>Volume +2</a:t>
            </a:r>
          </a:p>
          <a:p>
            <a:r>
              <a:rPr lang="en-US" dirty="0"/>
              <a:t>Reverb -1</a:t>
            </a:r>
          </a:p>
        </p:txBody>
      </p:sp>
      <p:pic>
        <p:nvPicPr>
          <p:cNvPr id="14" name="Picture 13">
            <a:extLst>
              <a:ext uri="{FF2B5EF4-FFF2-40B4-BE49-F238E27FC236}">
                <a16:creationId xmlns:a16="http://schemas.microsoft.com/office/drawing/2014/main" id="{26885905-28A1-472B-ABEA-E284E7E028C0}"/>
              </a:ext>
            </a:extLst>
          </p:cNvPr>
          <p:cNvPicPr preferRelativeResize="0">
            <a:picLocks/>
          </p:cNvPicPr>
          <p:nvPr>
            <p:custDataLst>
              <p:custData r:id="rId1"/>
            </p:custDataLst>
          </p:nvPr>
        </p:nvPicPr>
        <p:blipFill rotWithShape="1">
          <a:blip r:embed="rId3">
            <a:extLst>
              <a:ext uri="{28A0092B-C50C-407E-A947-70E740481C1C}">
                <a14:useLocalDpi xmlns:a14="http://schemas.microsoft.com/office/drawing/2010/main" val="0"/>
              </a:ext>
            </a:extLst>
          </a:blip>
          <a:srcRect l="24992" t="23267" r="24992" b="24992"/>
          <a:stretch/>
        </p:blipFill>
        <p:spPr>
          <a:xfrm>
            <a:off x="5607503" y="5340490"/>
            <a:ext cx="276225" cy="285750"/>
          </a:xfrm>
          <a:prstGeom prst="rect">
            <a:avLst/>
          </a:prstGeom>
        </p:spPr>
      </p:pic>
    </p:spTree>
    <p:extLst>
      <p:ext uri="{BB962C8B-B14F-4D97-AF65-F5344CB8AC3E}">
        <p14:creationId xmlns:p14="http://schemas.microsoft.com/office/powerpoint/2010/main" val="1502929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48FF7778-6BD2-4C6D-B724-F2F2B06E621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185278" y="2920226"/>
            <a:ext cx="648978" cy="648978"/>
          </a:xfrm>
          <a:prstGeom prst="rect">
            <a:avLst/>
          </a:prstGeom>
        </p:spPr>
      </p:pic>
      <p:pic>
        <p:nvPicPr>
          <p:cNvPr id="12" name="Picture 11">
            <a:extLst>
              <a:ext uri="{FF2B5EF4-FFF2-40B4-BE49-F238E27FC236}">
                <a16:creationId xmlns:a16="http://schemas.microsoft.com/office/drawing/2014/main" id="{2F50B6C2-D62A-4AA2-B5E3-F8BDC2B784D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882909" y="1184686"/>
            <a:ext cx="1071419" cy="1071419"/>
          </a:xfrm>
          <a:prstGeom prst="rect">
            <a:avLst/>
          </a:prstGeom>
        </p:spPr>
      </p:pic>
      <p:pic>
        <p:nvPicPr>
          <p:cNvPr id="14" name="Picture 13">
            <a:extLst>
              <a:ext uri="{FF2B5EF4-FFF2-40B4-BE49-F238E27FC236}">
                <a16:creationId xmlns:a16="http://schemas.microsoft.com/office/drawing/2014/main" id="{3E4CCCCD-BC9D-44E6-A291-CCA1375CA6DD}"/>
              </a:ext>
            </a:extLst>
          </p:cNvPr>
          <p:cNvPicPr>
            <a:picLocks noChangeAspect="1"/>
          </p:cNvPicPr>
          <p:nvPr/>
        </p:nvPicPr>
        <p:blipFill>
          <a:blip r:embed="rId9"/>
          <a:stretch>
            <a:fillRect/>
          </a:stretch>
        </p:blipFill>
        <p:spPr>
          <a:xfrm rot="2571204">
            <a:off x="10772119" y="3118354"/>
            <a:ext cx="331826" cy="901700"/>
          </a:xfrm>
          <a:prstGeom prst="rect">
            <a:avLst/>
          </a:prstGeom>
        </p:spPr>
      </p:pic>
      <p:pic>
        <p:nvPicPr>
          <p:cNvPr id="15" name="Picture 14">
            <a:extLst>
              <a:ext uri="{FF2B5EF4-FFF2-40B4-BE49-F238E27FC236}">
                <a16:creationId xmlns:a16="http://schemas.microsoft.com/office/drawing/2014/main" id="{749C281C-08B4-4BAE-B75B-F30F3D5E888B}"/>
              </a:ext>
            </a:extLst>
          </p:cNvPr>
          <p:cNvPicPr>
            <a:picLocks noChangeAspect="1"/>
          </p:cNvPicPr>
          <p:nvPr/>
        </p:nvPicPr>
        <p:blipFill>
          <a:blip r:embed="rId10"/>
          <a:stretch>
            <a:fillRect/>
          </a:stretch>
        </p:blipFill>
        <p:spPr>
          <a:xfrm rot="20591194">
            <a:off x="9613780" y="3624613"/>
            <a:ext cx="538258" cy="1049770"/>
          </a:xfrm>
          <a:prstGeom prst="rect">
            <a:avLst/>
          </a:prstGeom>
        </p:spPr>
      </p:pic>
      <p:pic>
        <p:nvPicPr>
          <p:cNvPr id="16" name="Picture 15">
            <a:extLst>
              <a:ext uri="{FF2B5EF4-FFF2-40B4-BE49-F238E27FC236}">
                <a16:creationId xmlns:a16="http://schemas.microsoft.com/office/drawing/2014/main" id="{68C92784-7294-4900-9C64-24D95DA9D77A}"/>
              </a:ext>
            </a:extLst>
          </p:cNvPr>
          <p:cNvPicPr>
            <a:picLocks noChangeAspect="1"/>
          </p:cNvPicPr>
          <p:nvPr/>
        </p:nvPicPr>
        <p:blipFill>
          <a:blip r:embed="rId11"/>
          <a:stretch>
            <a:fillRect/>
          </a:stretch>
        </p:blipFill>
        <p:spPr>
          <a:xfrm flipV="1">
            <a:off x="9776845" y="5071094"/>
            <a:ext cx="1909186" cy="369126"/>
          </a:xfrm>
          <a:prstGeom prst="rect">
            <a:avLst/>
          </a:prstGeom>
        </p:spPr>
      </p:pic>
      <p:pic>
        <p:nvPicPr>
          <p:cNvPr id="17" name="Picture 16">
            <a:extLst>
              <a:ext uri="{FF2B5EF4-FFF2-40B4-BE49-F238E27FC236}">
                <a16:creationId xmlns:a16="http://schemas.microsoft.com/office/drawing/2014/main" id="{7DD6C3FB-7419-4098-BDAC-14B9C0F32198}"/>
              </a:ext>
            </a:extLst>
          </p:cNvPr>
          <p:cNvPicPr>
            <a:picLocks noChangeAspect="1"/>
          </p:cNvPicPr>
          <p:nvPr/>
        </p:nvPicPr>
        <p:blipFill>
          <a:blip r:embed="rId12"/>
          <a:stretch>
            <a:fillRect/>
          </a:stretch>
        </p:blipFill>
        <p:spPr>
          <a:xfrm>
            <a:off x="8060904" y="5071094"/>
            <a:ext cx="1412554" cy="1457499"/>
          </a:xfrm>
          <a:prstGeom prst="rect">
            <a:avLst/>
          </a:prstGeom>
        </p:spPr>
      </p:pic>
      <p:pic>
        <p:nvPicPr>
          <p:cNvPr id="19" name="Picture 18" descr="A close up of a guitar&#10;&#10;Description automatically generated">
            <a:extLst>
              <a:ext uri="{FF2B5EF4-FFF2-40B4-BE49-F238E27FC236}">
                <a16:creationId xmlns:a16="http://schemas.microsoft.com/office/drawing/2014/main" id="{36955A9E-FC70-474D-8AB1-6FE870FEAB38}"/>
              </a:ext>
            </a:extLst>
          </p:cNvPr>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35966" r="33090"/>
          <a:stretch/>
        </p:blipFill>
        <p:spPr>
          <a:xfrm rot="3022740">
            <a:off x="9977211" y="2460546"/>
            <a:ext cx="374081" cy="846227"/>
          </a:xfrm>
          <a:prstGeom prst="rect">
            <a:avLst/>
          </a:prstGeom>
        </p:spPr>
      </p:pic>
      <p:sp>
        <p:nvSpPr>
          <p:cNvPr id="21" name="Rectangle 20">
            <a:extLst>
              <a:ext uri="{FF2B5EF4-FFF2-40B4-BE49-F238E27FC236}">
                <a16:creationId xmlns:a16="http://schemas.microsoft.com/office/drawing/2014/main" id="{DB562CED-7FF7-42EA-949F-D7F124F734FD}"/>
              </a:ext>
            </a:extLst>
          </p:cNvPr>
          <p:cNvSpPr/>
          <p:nvPr/>
        </p:nvSpPr>
        <p:spPr>
          <a:xfrm>
            <a:off x="2447635" y="2920226"/>
            <a:ext cx="1745673" cy="37733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Lead </a:t>
            </a:r>
            <a:r>
              <a:rPr lang="en-US" dirty="0" err="1"/>
              <a:t>Gtr</a:t>
            </a:r>
            <a:endParaRPr lang="en-US" dirty="0"/>
          </a:p>
        </p:txBody>
      </p:sp>
      <p:pic>
        <p:nvPicPr>
          <p:cNvPr id="22" name="Picture 21">
            <a:extLst>
              <a:ext uri="{FF2B5EF4-FFF2-40B4-BE49-F238E27FC236}">
                <a16:creationId xmlns:a16="http://schemas.microsoft.com/office/drawing/2014/main" id="{D76383A9-A0FD-4047-A190-3D3D77AEDD29}"/>
              </a:ext>
            </a:extLst>
          </p:cNvPr>
          <p:cNvPicPr>
            <a:picLocks noChangeAspect="1"/>
          </p:cNvPicPr>
          <p:nvPr>
            <p:custDataLst>
              <p:custData r:id="rId1"/>
            </p:custDataLst>
          </p:nvPr>
        </p:nvPicPr>
        <p:blipFill rotWithShape="1">
          <a:blip r:embed="rId15">
            <a:extLst>
              <a:ext uri="{28A0092B-C50C-407E-A947-70E740481C1C}">
                <a14:useLocalDpi xmlns:a14="http://schemas.microsoft.com/office/drawing/2010/main" val="0"/>
              </a:ext>
            </a:extLst>
          </a:blip>
          <a:srcRect l="22965" t="20595" r="22967" b="22965"/>
          <a:stretch/>
        </p:blipFill>
        <p:spPr>
          <a:xfrm>
            <a:off x="6096000" y="1043002"/>
            <a:ext cx="271462" cy="283368"/>
          </a:xfrm>
          <a:prstGeom prst="rect">
            <a:avLst/>
          </a:prstGeom>
        </p:spPr>
        <p:style>
          <a:lnRef idx="1">
            <a:schemeClr val="dk1"/>
          </a:lnRef>
          <a:fillRef idx="2">
            <a:schemeClr val="dk1"/>
          </a:fillRef>
          <a:effectRef idx="1">
            <a:schemeClr val="dk1"/>
          </a:effectRef>
          <a:fontRef idx="minor">
            <a:schemeClr val="dk1"/>
          </a:fontRef>
        </p:style>
      </p:pic>
      <p:pic>
        <p:nvPicPr>
          <p:cNvPr id="23" name="Picture 22">
            <a:extLst>
              <a:ext uri="{FF2B5EF4-FFF2-40B4-BE49-F238E27FC236}">
                <a16:creationId xmlns:a16="http://schemas.microsoft.com/office/drawing/2014/main" id="{E7974DFF-1F5C-4917-9D10-660282E200D0}"/>
              </a:ext>
            </a:extLst>
          </p:cNvPr>
          <p:cNvPicPr preferRelativeResize="0">
            <a:picLocks/>
          </p:cNvPicPr>
          <p:nvPr>
            <p:custDataLst>
              <p:custData r:id="rId2"/>
            </p:custDataLst>
          </p:nvPr>
        </p:nvPicPr>
        <p:blipFill rotWithShape="1">
          <a:blip r:embed="rId16">
            <a:extLst>
              <a:ext uri="{28A0092B-C50C-407E-A947-70E740481C1C}">
                <a14:useLocalDpi xmlns:a14="http://schemas.microsoft.com/office/drawing/2010/main" val="0"/>
              </a:ext>
            </a:extLst>
          </a:blip>
          <a:srcRect l="20703" t="25355" r="21167" b="23492"/>
          <a:stretch/>
        </p:blipFill>
        <p:spPr>
          <a:xfrm flipV="1">
            <a:off x="4044479" y="1343890"/>
            <a:ext cx="297658" cy="261937"/>
          </a:xfrm>
          <a:prstGeom prst="rect">
            <a:avLst/>
          </a:prstGeom>
        </p:spPr>
      </p:pic>
      <p:pic>
        <p:nvPicPr>
          <p:cNvPr id="24" name="Picture 23">
            <a:extLst>
              <a:ext uri="{FF2B5EF4-FFF2-40B4-BE49-F238E27FC236}">
                <a16:creationId xmlns:a16="http://schemas.microsoft.com/office/drawing/2014/main" id="{8494B986-40F6-4CCA-B311-D600AF508414}"/>
              </a:ext>
            </a:extLst>
          </p:cNvPr>
          <p:cNvPicPr preferRelativeResize="0">
            <a:picLocks/>
          </p:cNvPicPr>
          <p:nvPr>
            <p:custDataLst>
              <p:custData r:id="rId3"/>
            </p:custDataLst>
          </p:nvPr>
        </p:nvPicPr>
        <p:blipFill rotWithShape="1">
          <a:blip r:embed="rId17">
            <a:extLst>
              <a:ext uri="{28A0092B-C50C-407E-A947-70E740481C1C}">
                <a14:useLocalDpi xmlns:a14="http://schemas.microsoft.com/office/drawing/2010/main" val="0"/>
              </a:ext>
            </a:extLst>
          </a:blip>
          <a:srcRect l="24992" t="23267" r="24992" b="24992"/>
          <a:stretch/>
        </p:blipFill>
        <p:spPr>
          <a:xfrm>
            <a:off x="3872904" y="2968201"/>
            <a:ext cx="276225" cy="28575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4011701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AppIcons.Play" Revision="1" Stencil="System.Storyboarding.WindowsAppIcons" StencilVersion="0.1"/>
</Control>
</file>

<file path=customXml/item10.xml><?xml version="1.0" encoding="utf-8"?>
<Control xmlns="http://schemas.microsoft.com/VisualStudio/2011/storyboarding/control">
  <Id Name="System.Storyboarding.WindowsAppIcons.Play" Revision="1" Stencil="System.Storyboarding.WindowsAppIcons" StencilVersion="0.1"/>
</Control>
</file>

<file path=customXml/item11.xml><?xml version="1.0" encoding="utf-8"?>
<Control xmlns="http://schemas.microsoft.com/VisualStudio/2011/storyboarding/control">
  <Id Name="4b4d62c4-0b58-49c3-9bd5-0f2c494cd34e" RevisionId="df283dbf-c6b0-49ce-bc2c-3341a4271bd3" Stencil="172d6d98-e5c9-42e9-a209-79f7a94bbd38" StencilRevisionId="00000000-0000-0000-0000-000000000000" StencilVersion="0.0"/>
</Control>
</file>

<file path=customXml/item12.xml><?xml version="1.0" encoding="utf-8"?>
<Control xmlns="http://schemas.microsoft.com/VisualStudio/2011/storyboarding/control">
  <Id Name="System.Storyboarding.WindowsAppIcons.Play" Revision="1" Stencil="System.Storyboarding.WindowsAppIcons" StencilVersion="0.1"/>
</Control>
</file>

<file path=customXml/item13.xml><?xml version="1.0" encoding="utf-8"?>
<Control xmlns="http://schemas.microsoft.com/VisualStudio/2011/storyboarding/control">
  <Id Name="System.Storyboarding.WindowsPhoneIcons.Cancel" Revision="1" Stencil="System.Storyboarding.WindowsPhoneIcons" StencilVersion="0.1"/>
</Control>
</file>

<file path=customXml/item14.xml><?xml version="1.0" encoding="utf-8"?>
<Control xmlns="http://schemas.microsoft.com/VisualStudio/2011/storyboarding/control">
  <Id Name="System.Storyboarding.WindowsAppIcons.Edit" Revision="1" Stencil="System.Storyboarding.WindowsAppIcons" StencilVersion="0.1"/>
</Control>
</file>

<file path=customXml/item15.xml><?xml version="1.0" encoding="utf-8"?>
<Control xmlns="http://schemas.microsoft.com/VisualStudio/2011/storyboarding/control">
  <Id Name="System.Storyboarding.WindowsAppIcons.Edit" Revision="1" Stencil="System.Storyboarding.WindowsAppIcons" StencilVersion="0.1"/>
</Control>
</file>

<file path=customXml/item16.xml><?xml version="1.0" encoding="utf-8"?>
<Control xmlns="http://schemas.microsoft.com/VisualStudio/2011/storyboarding/control">
  <Id Name="System.Storyboarding.WindowsAppIcons.Edit" Revision="1" Stencil="System.Storyboarding.WindowsAppIcons" StencilVersion="0.1"/>
</Control>
</file>

<file path=customXml/item17.xml><?xml version="1.0" encoding="utf-8"?>
<Control xmlns="http://schemas.microsoft.com/VisualStudio/2011/storyboarding/control">
  <Id Name="System.Storyboarding.WindowsPhoneIcons.FastForward" Revision="1" Stencil="System.Storyboarding.WindowsPhoneIcons" StencilVersion="0.1"/>
</Control>
</file>

<file path=customXml/item18.xml><?xml version="1.0" encoding="utf-8"?>
<Control xmlns="http://schemas.microsoft.com/VisualStudio/2011/storyboarding/control">
  <Id Name="System.Storyboarding.WindowsAppIcons.Edit" Revision="1" Stencil="System.Storyboarding.WindowsAppIcons" StencilVersion="0.1"/>
</Control>
</file>

<file path=customXml/item19.xml><?xml version="1.0" encoding="utf-8"?>
<Control xmlns="http://schemas.microsoft.com/VisualStudio/2011/storyboarding/control">
  <Id Name="System.Storyboarding.WindowsAppIcons.Play" Revision="1" Stencil="System.Storyboarding.WindowsAppIcons" StencilVersion="0.1"/>
</Control>
</file>

<file path=customXml/item2.xml><?xml version="1.0" encoding="utf-8"?>
<Control xmlns="http://schemas.microsoft.com/VisualStudio/2011/storyboarding/control">
  <Id Name="System.Storyboarding.WindowsAppIcons.Play" Revision="1" Stencil="System.Storyboarding.WindowsAppIcons" StencilVersion="0.1"/>
</Control>
</file>

<file path=customXml/item20.xml><?xml version="1.0" encoding="utf-8"?>
<Control xmlns="http://schemas.microsoft.com/VisualStudio/2011/storyboarding/control">
  <Id Name="System.Storyboarding.WindowsAppIcons.Edit" Revision="1" Stencil="System.Storyboarding.WindowsAppIcons" StencilVersion="0.1"/>
</Control>
</file>

<file path=customXml/item21.xml><?xml version="1.0" encoding="utf-8"?>
<Control xmlns="http://schemas.microsoft.com/VisualStudio/2011/storyboarding/control">
  <Id Name="System.Storyboarding.WindowsAppIcons.Edit" Revision="1" Stencil="System.Storyboarding.WindowsAppIcons" StencilVersion="0.1"/>
</Control>
</file>

<file path=customXml/item22.xml><?xml version="1.0" encoding="utf-8"?>
<Control xmlns="http://schemas.microsoft.com/VisualStudio/2011/storyboarding/control">
  <Id Name="System.Storyboarding.WindowsPhoneIcons.Cancel" Revision="1" Stencil="System.Storyboarding.WindowsPhoneIcons" StencilVersion="0.1"/>
</Control>
</file>

<file path=customXml/item23.xml><?xml version="1.0" encoding="utf-8"?>
<Control xmlns="http://schemas.microsoft.com/VisualStudio/2011/storyboarding/control">
  <Id Name="System.Storyboarding.WindowsAppIcons.Plus" Revision="1" Stencil="System.Storyboarding.WindowsAppIcons" StencilVersion="0.1"/>
</Control>
</file>

<file path=customXml/item24.xml><?xml version="1.0" encoding="utf-8"?>
<Control xmlns="http://schemas.microsoft.com/VisualStudio/2011/storyboarding/control">
  <Id Name="System.Storyboarding.WindowsAppIcons.Edit" Revision="1" Stencil="System.Storyboarding.WindowsAppIcons" StencilVersion="0.1"/>
</Control>
</file>

<file path=customXml/item25.xml><?xml version="1.0" encoding="utf-8"?>
<Control xmlns="http://schemas.microsoft.com/VisualStudio/2011/storyboarding/control">
  <Id Name="System.Storyboarding.WindowsAppIcons.Play" Revision="1" Stencil="System.Storyboarding.WindowsAppIcons" StencilVersion="0.1"/>
</Control>
</file>

<file path=customXml/item26.xml><?xml version="1.0" encoding="utf-8"?>
<Control xmlns="http://schemas.microsoft.com/VisualStudio/2011/storyboarding/control">
  <Id Name="System.Storyboarding.WindowsAppIcons.Plus" Revision="1" Stencil="System.Storyboarding.WindowsAppIcons" StencilVersion="0.1"/>
</Control>
</file>

<file path=customXml/item27.xml><?xml version="1.0" encoding="utf-8"?>
<Control xmlns="http://schemas.microsoft.com/VisualStudio/2011/storyboarding/control">
  <Id Name="System.Storyboarding.WindowsPhoneIcons.Refresh" Revision="1" Stencil="System.Storyboarding.WindowsPhoneIcons" StencilVersion="0.1"/>
</Control>
</file>

<file path=customXml/item28.xml><?xml version="1.0" encoding="utf-8"?>
<Control xmlns="http://schemas.microsoft.com/VisualStudio/2011/storyboarding/control">
  <Id Name="System.Storyboarding.WindowsPhoneIcons.Cancel" Revision="1" Stencil="System.Storyboarding.WindowsPhoneIcons" StencilVersion="0.1"/>
</Control>
</file>

<file path=customXml/item29.xml><?xml version="1.0" encoding="utf-8"?>
<Control xmlns="http://schemas.microsoft.com/VisualStudio/2011/storyboarding/control">
  <Id Name="System.Storyboarding.WindowsPhoneIcons.Rewind" Revision="1" Stencil="System.Storyboarding.WindowsPhoneIcons" StencilVersion="0.1"/>
</Control>
</file>

<file path=customXml/item3.xml><?xml version="1.0" encoding="utf-8"?>
<Control xmlns="http://schemas.microsoft.com/VisualStudio/2011/storyboarding/control">
  <Id Name="System.Storyboarding.WindowsAppIcons.Retweet" Revision="1" Stencil="System.Storyboarding.WindowsAppIcons" StencilVersion="0.1"/>
</Control>
</file>

<file path=customXml/item30.xml><?xml version="1.0" encoding="utf-8"?>
<Control xmlns="http://schemas.microsoft.com/VisualStudio/2011/storyboarding/control">
  <Id Name="32035d07-bc66-4a79-8001-2507012193e3" RevisionId="7f6cc906-8fab-4878-8f41-90bcdc4e860e" Stencil="172d6d98-e5c9-42e9-a209-79f7a94bbd38" StencilRevisionId="00000000-0000-0000-0000-000000000000" StencilVersion="0.0"/>
</Control>
</file>

<file path=customXml/item31.xml><?xml version="1.0" encoding="utf-8"?>
<Control xmlns="http://schemas.microsoft.com/VisualStudio/2011/storyboarding/control">
  <Id Name="System.Storyboarding.WindowsPhoneIcons.Cancel" Revision="1" Stencil="System.Storyboarding.WindowsPhoneIcons" StencilVersion="0.1"/>
</Control>
</file>

<file path=customXml/item32.xml><?xml version="1.0" encoding="utf-8"?>
<Control xmlns="http://schemas.microsoft.com/VisualStudio/2011/storyboarding/control">
  <Id Name="System.Storyboarding.WindowsPhoneIcons.Add" Revision="1" Stencil="System.Storyboarding.WindowsPhoneIcons" StencilVersion="0.1"/>
</Control>
</file>

<file path=customXml/item33.xml><?xml version="1.0" encoding="utf-8"?>
<Control xmlns="http://schemas.microsoft.com/VisualStudio/2011/storyboarding/control">
  <Id Name="System.Storyboarding.WindowsAppIcons.Play" Revision="1" Stencil="System.Storyboarding.WindowsAppIcons" StencilVersion="0.1"/>
</Control>
</file>

<file path=customXml/item34.xml><?xml version="1.0" encoding="utf-8"?>
<Control xmlns="http://schemas.microsoft.com/VisualStudio/2011/storyboarding/control">
  <Id Name="System.Storyboarding.Icons.Volume" Revision="1" Stencil="System.Storyboarding.Icons" StencilVersion="0.1"/>
</Control>
</file>

<file path=customXml/item35.xml><?xml version="1.0" encoding="utf-8"?>
<Control xmlns="http://schemas.microsoft.com/VisualStudio/2011/storyboarding/control">
  <Id Name="System.Storyboarding.WindowsAppIcons.Play" Revision="1" Stencil="System.Storyboarding.WindowsAppIcons" StencilVersion="0.1"/>
</Control>
</file>

<file path=customXml/item36.xml><?xml version="1.0" encoding="utf-8"?>
<Control xmlns="http://schemas.microsoft.com/VisualStudio/2011/storyboarding/control">
  <Id Name="4b4d62c4-0b58-49c3-9bd5-0f2c494cd34e" RevisionId="df283dbf-c6b0-49ce-bc2c-3341a4271bd3" Stencil="172d6d98-e5c9-42e9-a209-79f7a94bbd38" StencilRevisionId="00000000-0000-0000-0000-000000000000" StencilVersion="0.0"/>
</Control>
</file>

<file path=customXml/item37.xml><?xml version="1.0" encoding="utf-8"?>
<Control xmlns="http://schemas.microsoft.com/VisualStudio/2011/storyboarding/control">
  <Id Name="System.Storyboarding.WindowsAppIcons.Donotwant" Revision="1" Stencil="System.Storyboarding.WindowsAppIcons" StencilVersion="0.1"/>
</Control>
</file>

<file path=customXml/item38.xml><?xml version="1.0" encoding="utf-8"?>
<Control xmlns="http://schemas.microsoft.com/VisualStudio/2011/storyboarding/control">
  <Id Name="System.Storyboarding.WindowsAppIcons.Edit" Revision="1" Stencil="System.Storyboarding.WindowsAppIcons" StencilVersion="0.1"/>
</Control>
</file>

<file path=customXml/item39.xml><?xml version="1.0" encoding="utf-8"?>
<Control xmlns="http://schemas.microsoft.com/VisualStudio/2011/storyboarding/control">
  <Id Name="System.Storyboarding.Icons.FolderOpen" Revision="1" Stencil="System.Storyboarding.Icons" StencilVersion="0.1"/>
</Control>
</file>

<file path=customXml/item4.xml><?xml version="1.0" encoding="utf-8"?>
<Control xmlns="http://schemas.microsoft.com/VisualStudio/2011/storyboarding/control">
  <Id Name="System.Storyboarding.WindowsPhoneIcons.Cancel" Revision="1" Stencil="System.Storyboarding.WindowsPhoneIcons" StencilVersion="0.1"/>
</Control>
</file>

<file path=customXml/item40.xml><?xml version="1.0" encoding="utf-8"?>
<Control xmlns="http://schemas.microsoft.com/VisualStudio/2011/storyboarding/control">
  <Id Name="System.Storyboarding.WindowsAppIcons.Edit" Revision="1" Stencil="System.Storyboarding.WindowsAppIcons" StencilVersion="0.1"/>
</Control>
</file>

<file path=customXml/item41.xml><?xml version="1.0" encoding="utf-8"?>
<Control xmlns="http://schemas.microsoft.com/VisualStudio/2011/storyboarding/control">
  <Id Name="System.Storyboarding.WindowsAppIcons.Play" Revision="1" Stencil="System.Storyboarding.WindowsAppIcons" StencilVersion="0.1"/>
</Control>
</file>

<file path=customXml/item42.xml><?xml version="1.0" encoding="utf-8"?>
<Control xmlns="http://schemas.microsoft.com/VisualStudio/2011/storyboarding/control">
  <Id Name="System.Storyboarding.WindowsAppIcons.Down" Revision="1" Stencil="System.Storyboarding.WindowsAppIcons" StencilVersion="0.1"/>
</Control>
</file>

<file path=customXml/item43.xml><?xml version="1.0" encoding="utf-8"?>
<Control xmlns="http://schemas.microsoft.com/VisualStudio/2011/storyboarding/control">
  <Id Name="System.Storyboarding.WindowsPhoneIcons.Cancel" Revision="1" Stencil="System.Storyboarding.WindowsPhoneIcons" StencilVersion="0.1"/>
</Control>
</file>

<file path=customXml/item44.xml><?xml version="1.0" encoding="utf-8"?>
<Control xmlns="http://schemas.microsoft.com/VisualStudio/2011/storyboarding/control">
  <Id Name="System.Storyboarding.WindowsAppIcons.Minus" Revision="1" Stencil="System.Storyboarding.WindowsAppIcons" StencilVersion="0.1"/>
</Control>
</file>

<file path=customXml/item45.xml><?xml version="1.0" encoding="utf-8"?>
<Control xmlns="http://schemas.microsoft.com/VisualStudio/2011/storyboarding/control">
  <Id Name="System.Storyboarding.WindowsPhoneIcons.Rewind" Revision="1" Stencil="System.Storyboarding.WindowsPhoneIcons" StencilVersion="0.1"/>
</Control>
</file>

<file path=customXml/item46.xml><?xml version="1.0" encoding="utf-8"?>
<Control xmlns="http://schemas.microsoft.com/VisualStudio/2011/storyboarding/control">
  <Id Name="32035d07-bc66-4a79-8001-2507012193e3" RevisionId="7f6cc906-8fab-4878-8f41-90bcdc4e860e" Stencil="172d6d98-e5c9-42e9-a209-79f7a94bbd38" StencilRevisionId="00000000-0000-0000-0000-000000000000" StencilVersion="0.0"/>
</Control>
</file>

<file path=customXml/item47.xml><?xml version="1.0" encoding="utf-8"?>
<Control xmlns="http://schemas.microsoft.com/VisualStudio/2011/storyboarding/control">
  <Id Name="System.Storyboarding.WindowsAppIcons.Minus" Revision="1" Stencil="System.Storyboarding.WindowsAppIcons" StencilVersion="0.1"/>
</Control>
</file>

<file path=customXml/item48.xml><?xml version="1.0" encoding="utf-8"?>
<Control xmlns="http://schemas.microsoft.com/VisualStudio/2011/storyboarding/control">
  <Id Name="System.Storyboarding.WindowsAppIcons.Edit" Revision="1" Stencil="System.Storyboarding.WindowsAppIcons" StencilVersion="0.1"/>
</Control>
</file>

<file path=customXml/item49.xml><?xml version="1.0" encoding="utf-8"?>
<Control xmlns="http://schemas.microsoft.com/VisualStudio/2011/storyboarding/control">
  <Id Name="System.Storyboarding.WindowsAppIcons.Edit" Revision="1" Stencil="System.Storyboarding.WindowsAppIcons" StencilVersion="0.1"/>
</Control>
</file>

<file path=customXml/item5.xml><?xml version="1.0" encoding="utf-8"?>
<Control xmlns="http://schemas.microsoft.com/VisualStudio/2011/storyboarding/control">
  <Id Name="System.Storyboarding.WindowsPhoneIcons.Cancel" Revision="1" Stencil="System.Storyboarding.WindowsPhoneIcons" StencilVersion="0.1"/>
</Control>
</file>

<file path=customXml/item50.xml><?xml version="1.0" encoding="utf-8"?>
<Control xmlns="http://schemas.microsoft.com/VisualStudio/2011/storyboarding/control">
  <Id Name="System.Storyboarding.WindowsPhoneIcons.Cancel" Revision="1" Stencil="System.Storyboarding.WindowsPhoneIcons" StencilVersion="0.1"/>
</Control>
</file>

<file path=customXml/item51.xml><?xml version="1.0" encoding="utf-8"?>
<Control xmlns="http://schemas.microsoft.com/VisualStudio/2011/storyboarding/control">
  <Id Name="System.Storyboarding.WindowsPhoneIcons.Cancel" Revision="1" Stencil="System.Storyboarding.WindowsPhoneIcons" StencilVersion="0.1"/>
</Control>
</file>

<file path=customXml/item52.xml><?xml version="1.0" encoding="utf-8"?>
<Control xmlns="http://schemas.microsoft.com/VisualStudio/2011/storyboarding/control">
  <Id Name="System.Storyboarding.WindowsPhoneIcons.Add" Revision="1" Stencil="System.Storyboarding.WindowsPhoneIcons" StencilVersion="0.1"/>
</Control>
</file>

<file path=customXml/item53.xml><?xml version="1.0" encoding="utf-8"?>
<Control xmlns="http://schemas.microsoft.com/VisualStudio/2011/storyboarding/control">
  <Id Name="System.Storyboarding.WindowsPhoneIcons.Cancel" Revision="1" Stencil="System.Storyboarding.WindowsPhoneIcons" StencilVersion="0.1"/>
</Control>
</file>

<file path=customXml/item54.xml><?xml version="1.0" encoding="utf-8"?>
<Control xmlns="http://schemas.microsoft.com/VisualStudio/2011/storyboarding/control">
  <Id Name="System.Storyboarding.WindowsPhoneIcons.Add" Revision="1" Stencil="System.Storyboarding.WindowsPhoneIcons" StencilVersion="0.1"/>
</Control>
</file>

<file path=customXml/item55.xml><?xml version="1.0" encoding="utf-8"?>
<Control xmlns="http://schemas.microsoft.com/VisualStudio/2011/storyboarding/control">
  <Id Name="System.Storyboarding.WindowsAppIcons.Play" Revision="1" Stencil="System.Storyboarding.WindowsAppIcons" StencilVersion="0.1"/>
</Control>
</file>

<file path=customXml/item56.xml><?xml version="1.0" encoding="utf-8"?>
<Control xmlns="http://schemas.microsoft.com/VisualStudio/2011/storyboarding/control">
  <Id Name="System.Storyboarding.WindowsPhoneIcons.Minus" Revision="1" Stencil="System.Storyboarding.WindowsPhoneIcons" StencilVersion="0.1"/>
</Control>
</file>

<file path=customXml/item57.xml><?xml version="1.0" encoding="utf-8"?>
<Control xmlns="http://schemas.microsoft.com/VisualStudio/2011/storyboarding/control">
  <Id Name="System.Storyboarding.WindowsPhoneIcons.Cancel" Revision="1" Stencil="System.Storyboarding.WindowsPhoneIcons" StencilVersion="0.1"/>
</Control>
</file>

<file path=customXml/item58.xml><?xml version="1.0" encoding="utf-8"?>
<Control xmlns="http://schemas.microsoft.com/VisualStudio/2011/storyboarding/control">
  <Id Name="System.Storyboarding.WindowsAppIcons.Play" Revision="1" Stencil="System.Storyboarding.WindowsAppIcons" StencilVersion="0.1"/>
</Control>
</file>

<file path=customXml/item59.xml><?xml version="1.0" encoding="utf-8"?>
<Control xmlns="http://schemas.microsoft.com/VisualStudio/2011/storyboarding/control">
  <Id Name="System.Storyboarding.WindowsAppIcons.Edit" Revision="1" Stencil="System.Storyboarding.WindowsAppIcons" StencilVersion="0.1"/>
</Control>
</file>

<file path=customXml/item6.xml><?xml version="1.0" encoding="utf-8"?>
<Control xmlns="http://schemas.microsoft.com/VisualStudio/2011/storyboarding/control">
  <Id Name="System.Storyboarding.WindowsPhoneIcons.Cancel" Revision="1" Stencil="System.Storyboarding.WindowsPhoneIcons" StencilVersion="0.1"/>
</Control>
</file>

<file path=customXml/item60.xml><?xml version="1.0" encoding="utf-8"?>
<Control xmlns="http://schemas.microsoft.com/VisualStudio/2011/storyboarding/control">
  <Id Name="System.Storyboarding.WindowsAppIcons.Edit" Revision="1" Stencil="System.Storyboarding.WindowsAppIcons" StencilVersion="0.1"/>
</Control>
</file>

<file path=customXml/item61.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62.xml><?xml version="1.0" encoding="utf-8"?>
<Control xmlns="http://schemas.microsoft.com/VisualStudio/2011/storyboarding/control">
  <Id Name="System.Storyboarding.WindowsPhoneIcons.Cancel" Revision="1" Stencil="System.Storyboarding.WindowsPhoneIcons" StencilVersion="0.1"/>
</Control>
</file>

<file path=customXml/item63.xml><?xml version="1.0" encoding="utf-8"?>
<Control xmlns="http://schemas.microsoft.com/VisualStudio/2011/storyboarding/control">
  <Id Name="System.Storyboarding.WindowsAppIcons.Play" Revision="1" Stencil="System.Storyboarding.WindowsAppIcons" StencilVersion="0.1"/>
</Control>
</file>

<file path=customXml/item64.xml><?xml version="1.0" encoding="utf-8"?>
<Control xmlns="http://schemas.microsoft.com/VisualStudio/2011/storyboarding/control">
  <Id Name="System.Storyboarding.Icons.Volume" Revision="1" Stencil="System.Storyboarding.Icons" StencilVersion="0.1"/>
</Control>
</file>

<file path=customXml/item65.xml><?xml version="1.0" encoding="utf-8"?>
<Control xmlns="http://schemas.microsoft.com/VisualStudio/2011/storyboarding/control">
  <Id Name="System.Storyboarding.WindowsAppIcons.Edit" Revision="1" Stencil="System.Storyboarding.WindowsAppIcons" StencilVersion="0.1"/>
</Control>
</file>

<file path=customXml/item66.xml><?xml version="1.0" encoding="utf-8"?>
<Control xmlns="http://schemas.microsoft.com/VisualStudio/2011/storyboarding/control">
  <Id Name="System.Storyboarding.WindowsAppIcons.Clock" Revision="1" Stencil="System.Storyboarding.WindowsAppIcons" StencilVersion="0.1"/>
</Control>
</file>

<file path=customXml/item67.xml><?xml version="1.0" encoding="utf-8"?>
<Control xmlns="http://schemas.microsoft.com/VisualStudio/2011/storyboarding/control">
  <Id Name="System.Storyboarding.WindowsAppIcons.Clock" Revision="1" Stencil="System.Storyboarding.WindowsAppIcons" StencilVersion="0.1"/>
</Control>
</file>

<file path=customXml/item68.xml><?xml version="1.0" encoding="utf-8"?>
<Control xmlns="http://schemas.microsoft.com/VisualStudio/2011/storyboarding/control">
  <Id Name="System.Storyboarding.WindowsAppIcons.Play" Revision="1" Stencil="System.Storyboarding.WindowsAppIcons" StencilVersion="0.1"/>
</Control>
</file>

<file path=customXml/item7.xml><?xml version="1.0" encoding="utf-8"?>
<Control xmlns="http://schemas.microsoft.com/VisualStudio/2011/storyboarding/control">
  <Id Name="System.Storyboarding.WindowsAppIcons.Play" Revision="1" Stencil="System.Storyboarding.WindowsAppIcons" StencilVersion="0.1"/>
</Control>
</file>

<file path=customXml/item8.xml><?xml version="1.0" encoding="utf-8"?>
<Control xmlns="http://schemas.microsoft.com/VisualStudio/2011/storyboarding/control">
  <Id Name="System.Storyboarding.WindowsAppIcons.Edit" Revision="1" Stencil="System.Storyboarding.WindowsAppIcons" StencilVersion="0.1"/>
</Control>
</file>

<file path=customXml/item9.xml><?xml version="1.0" encoding="utf-8"?>
<Control xmlns="http://schemas.microsoft.com/VisualStudio/2011/storyboarding/control">
  <Id Name="System.Storyboarding.Icons.Volume" Revision="1" Stencil="System.Storyboarding.Icons" StencilVersion="0.1"/>
</Control>
</file>

<file path=customXml/itemProps1.xml><?xml version="1.0" encoding="utf-8"?>
<ds:datastoreItem xmlns:ds="http://schemas.openxmlformats.org/officeDocument/2006/customXml" ds:itemID="{1D5DC517-E715-4F56-B43C-13839AE337F0}">
  <ds:schemaRefs>
    <ds:schemaRef ds:uri="http://schemas.microsoft.com/VisualStudio/2011/storyboarding/control"/>
  </ds:schemaRefs>
</ds:datastoreItem>
</file>

<file path=customXml/itemProps10.xml><?xml version="1.0" encoding="utf-8"?>
<ds:datastoreItem xmlns:ds="http://schemas.openxmlformats.org/officeDocument/2006/customXml" ds:itemID="{BC2C5481-5539-4A2E-88CE-EE6972284F48}">
  <ds:schemaRefs>
    <ds:schemaRef ds:uri="http://schemas.microsoft.com/VisualStudio/2011/storyboarding/control"/>
  </ds:schemaRefs>
</ds:datastoreItem>
</file>

<file path=customXml/itemProps11.xml><?xml version="1.0" encoding="utf-8"?>
<ds:datastoreItem xmlns:ds="http://schemas.openxmlformats.org/officeDocument/2006/customXml" ds:itemID="{6E845879-650B-4022-A35E-856E74320ACC}">
  <ds:schemaRefs>
    <ds:schemaRef ds:uri="http://schemas.microsoft.com/VisualStudio/2011/storyboarding/control"/>
  </ds:schemaRefs>
</ds:datastoreItem>
</file>

<file path=customXml/itemProps12.xml><?xml version="1.0" encoding="utf-8"?>
<ds:datastoreItem xmlns:ds="http://schemas.openxmlformats.org/officeDocument/2006/customXml" ds:itemID="{66C429A6-A1FB-4A44-9868-139AEFE376E0}">
  <ds:schemaRefs>
    <ds:schemaRef ds:uri="http://schemas.microsoft.com/VisualStudio/2011/storyboarding/control"/>
  </ds:schemaRefs>
</ds:datastoreItem>
</file>

<file path=customXml/itemProps13.xml><?xml version="1.0" encoding="utf-8"?>
<ds:datastoreItem xmlns:ds="http://schemas.openxmlformats.org/officeDocument/2006/customXml" ds:itemID="{D8EE4C6F-B1D4-4AC9-928F-40B58F8389AA}">
  <ds:schemaRefs>
    <ds:schemaRef ds:uri="http://schemas.microsoft.com/VisualStudio/2011/storyboarding/control"/>
  </ds:schemaRefs>
</ds:datastoreItem>
</file>

<file path=customXml/itemProps14.xml><?xml version="1.0" encoding="utf-8"?>
<ds:datastoreItem xmlns:ds="http://schemas.openxmlformats.org/officeDocument/2006/customXml" ds:itemID="{6BD8AD1D-48A9-4F6D-9433-F36CBEB3125F}">
  <ds:schemaRefs>
    <ds:schemaRef ds:uri="http://schemas.microsoft.com/VisualStudio/2011/storyboarding/control"/>
  </ds:schemaRefs>
</ds:datastoreItem>
</file>

<file path=customXml/itemProps15.xml><?xml version="1.0" encoding="utf-8"?>
<ds:datastoreItem xmlns:ds="http://schemas.openxmlformats.org/officeDocument/2006/customXml" ds:itemID="{EC8AFA28-5388-46A0-B0AF-CDC06E1AFD31}">
  <ds:schemaRefs>
    <ds:schemaRef ds:uri="http://schemas.microsoft.com/VisualStudio/2011/storyboarding/control"/>
  </ds:schemaRefs>
</ds:datastoreItem>
</file>

<file path=customXml/itemProps16.xml><?xml version="1.0" encoding="utf-8"?>
<ds:datastoreItem xmlns:ds="http://schemas.openxmlformats.org/officeDocument/2006/customXml" ds:itemID="{7D8A3F15-58CA-4DA9-A6C9-5E4399E681CE}">
  <ds:schemaRefs>
    <ds:schemaRef ds:uri="http://schemas.microsoft.com/VisualStudio/2011/storyboarding/control"/>
  </ds:schemaRefs>
</ds:datastoreItem>
</file>

<file path=customXml/itemProps17.xml><?xml version="1.0" encoding="utf-8"?>
<ds:datastoreItem xmlns:ds="http://schemas.openxmlformats.org/officeDocument/2006/customXml" ds:itemID="{8B4AE673-39D1-4921-A713-E0BD45B32E43}">
  <ds:schemaRefs>
    <ds:schemaRef ds:uri="http://schemas.microsoft.com/VisualStudio/2011/storyboarding/control"/>
  </ds:schemaRefs>
</ds:datastoreItem>
</file>

<file path=customXml/itemProps18.xml><?xml version="1.0" encoding="utf-8"?>
<ds:datastoreItem xmlns:ds="http://schemas.openxmlformats.org/officeDocument/2006/customXml" ds:itemID="{B0DD2967-9B1E-4AF4-9E22-1FB363BF21A1}">
  <ds:schemaRefs>
    <ds:schemaRef ds:uri="http://schemas.microsoft.com/VisualStudio/2011/storyboarding/control"/>
  </ds:schemaRefs>
</ds:datastoreItem>
</file>

<file path=customXml/itemProps19.xml><?xml version="1.0" encoding="utf-8"?>
<ds:datastoreItem xmlns:ds="http://schemas.openxmlformats.org/officeDocument/2006/customXml" ds:itemID="{2DB54B02-095B-4767-A849-7F09D55BDBEC}">
  <ds:schemaRefs>
    <ds:schemaRef ds:uri="http://schemas.microsoft.com/VisualStudio/2011/storyboarding/control"/>
  </ds:schemaRefs>
</ds:datastoreItem>
</file>

<file path=customXml/itemProps2.xml><?xml version="1.0" encoding="utf-8"?>
<ds:datastoreItem xmlns:ds="http://schemas.openxmlformats.org/officeDocument/2006/customXml" ds:itemID="{290B1F0A-87D8-47BA-9898-8D500A95812B}">
  <ds:schemaRefs>
    <ds:schemaRef ds:uri="http://schemas.microsoft.com/VisualStudio/2011/storyboarding/control"/>
  </ds:schemaRefs>
</ds:datastoreItem>
</file>

<file path=customXml/itemProps20.xml><?xml version="1.0" encoding="utf-8"?>
<ds:datastoreItem xmlns:ds="http://schemas.openxmlformats.org/officeDocument/2006/customXml" ds:itemID="{2C816A0A-85BC-4830-BAEE-1F53C8E67489}">
  <ds:schemaRefs>
    <ds:schemaRef ds:uri="http://schemas.microsoft.com/VisualStudio/2011/storyboarding/control"/>
  </ds:schemaRefs>
</ds:datastoreItem>
</file>

<file path=customXml/itemProps21.xml><?xml version="1.0" encoding="utf-8"?>
<ds:datastoreItem xmlns:ds="http://schemas.openxmlformats.org/officeDocument/2006/customXml" ds:itemID="{FB9740A1-8F0C-4AA2-A2C9-15A377DC91A6}">
  <ds:schemaRefs>
    <ds:schemaRef ds:uri="http://schemas.microsoft.com/VisualStudio/2011/storyboarding/control"/>
  </ds:schemaRefs>
</ds:datastoreItem>
</file>

<file path=customXml/itemProps22.xml><?xml version="1.0" encoding="utf-8"?>
<ds:datastoreItem xmlns:ds="http://schemas.openxmlformats.org/officeDocument/2006/customXml" ds:itemID="{6CC874DE-6D79-4EBA-A0F5-DB01923D7AE0}">
  <ds:schemaRefs>
    <ds:schemaRef ds:uri="http://schemas.microsoft.com/VisualStudio/2011/storyboarding/control"/>
  </ds:schemaRefs>
</ds:datastoreItem>
</file>

<file path=customXml/itemProps23.xml><?xml version="1.0" encoding="utf-8"?>
<ds:datastoreItem xmlns:ds="http://schemas.openxmlformats.org/officeDocument/2006/customXml" ds:itemID="{4B90C7DA-FFAF-434B-A961-A1A1B575F753}">
  <ds:schemaRefs>
    <ds:schemaRef ds:uri="http://schemas.microsoft.com/VisualStudio/2011/storyboarding/control"/>
  </ds:schemaRefs>
</ds:datastoreItem>
</file>

<file path=customXml/itemProps24.xml><?xml version="1.0" encoding="utf-8"?>
<ds:datastoreItem xmlns:ds="http://schemas.openxmlformats.org/officeDocument/2006/customXml" ds:itemID="{CC557381-0DF9-4AE0-A746-74A48780A5BE}">
  <ds:schemaRefs>
    <ds:schemaRef ds:uri="http://schemas.microsoft.com/VisualStudio/2011/storyboarding/control"/>
  </ds:schemaRefs>
</ds:datastoreItem>
</file>

<file path=customXml/itemProps25.xml><?xml version="1.0" encoding="utf-8"?>
<ds:datastoreItem xmlns:ds="http://schemas.openxmlformats.org/officeDocument/2006/customXml" ds:itemID="{A6484AF2-F055-4C78-982B-D2156684306A}">
  <ds:schemaRefs>
    <ds:schemaRef ds:uri="http://schemas.microsoft.com/VisualStudio/2011/storyboarding/control"/>
  </ds:schemaRefs>
</ds:datastoreItem>
</file>

<file path=customXml/itemProps26.xml><?xml version="1.0" encoding="utf-8"?>
<ds:datastoreItem xmlns:ds="http://schemas.openxmlformats.org/officeDocument/2006/customXml" ds:itemID="{7C81862B-608B-4E4F-9DB1-7DBCFE9F2139}">
  <ds:schemaRefs>
    <ds:schemaRef ds:uri="http://schemas.microsoft.com/VisualStudio/2011/storyboarding/control"/>
  </ds:schemaRefs>
</ds:datastoreItem>
</file>

<file path=customXml/itemProps27.xml><?xml version="1.0" encoding="utf-8"?>
<ds:datastoreItem xmlns:ds="http://schemas.openxmlformats.org/officeDocument/2006/customXml" ds:itemID="{F50EEE5E-70AE-4092-8CFF-7CEEF7A1A3DA}">
  <ds:schemaRefs>
    <ds:schemaRef ds:uri="http://schemas.microsoft.com/VisualStudio/2011/storyboarding/control"/>
  </ds:schemaRefs>
</ds:datastoreItem>
</file>

<file path=customXml/itemProps28.xml><?xml version="1.0" encoding="utf-8"?>
<ds:datastoreItem xmlns:ds="http://schemas.openxmlformats.org/officeDocument/2006/customXml" ds:itemID="{35E8E4AC-13BF-495B-B0AA-5F07A0EB9441}">
  <ds:schemaRefs>
    <ds:schemaRef ds:uri="http://schemas.microsoft.com/VisualStudio/2011/storyboarding/control"/>
  </ds:schemaRefs>
</ds:datastoreItem>
</file>

<file path=customXml/itemProps29.xml><?xml version="1.0" encoding="utf-8"?>
<ds:datastoreItem xmlns:ds="http://schemas.openxmlformats.org/officeDocument/2006/customXml" ds:itemID="{541D200C-886D-4393-A468-D257F7CE4C2E}">
  <ds:schemaRefs>
    <ds:schemaRef ds:uri="http://schemas.microsoft.com/VisualStudio/2011/storyboarding/control"/>
  </ds:schemaRefs>
</ds:datastoreItem>
</file>

<file path=customXml/itemProps3.xml><?xml version="1.0" encoding="utf-8"?>
<ds:datastoreItem xmlns:ds="http://schemas.openxmlformats.org/officeDocument/2006/customXml" ds:itemID="{AEE75C41-50A0-4E2E-8E71-75152E4221D1}">
  <ds:schemaRefs>
    <ds:schemaRef ds:uri="http://schemas.microsoft.com/VisualStudio/2011/storyboarding/control"/>
  </ds:schemaRefs>
</ds:datastoreItem>
</file>

<file path=customXml/itemProps30.xml><?xml version="1.0" encoding="utf-8"?>
<ds:datastoreItem xmlns:ds="http://schemas.openxmlformats.org/officeDocument/2006/customXml" ds:itemID="{A4C33EEA-7075-4651-97E3-4829E38E21EA}">
  <ds:schemaRefs>
    <ds:schemaRef ds:uri="http://schemas.microsoft.com/VisualStudio/2011/storyboarding/control"/>
  </ds:schemaRefs>
</ds:datastoreItem>
</file>

<file path=customXml/itemProps31.xml><?xml version="1.0" encoding="utf-8"?>
<ds:datastoreItem xmlns:ds="http://schemas.openxmlformats.org/officeDocument/2006/customXml" ds:itemID="{FDB8CFE8-3808-4247-A2FD-35E246A153DC}">
  <ds:schemaRefs>
    <ds:schemaRef ds:uri="http://schemas.microsoft.com/VisualStudio/2011/storyboarding/control"/>
  </ds:schemaRefs>
</ds:datastoreItem>
</file>

<file path=customXml/itemProps32.xml><?xml version="1.0" encoding="utf-8"?>
<ds:datastoreItem xmlns:ds="http://schemas.openxmlformats.org/officeDocument/2006/customXml" ds:itemID="{182A85CA-4E58-49C8-8C48-758766C210A9}">
  <ds:schemaRefs>
    <ds:schemaRef ds:uri="http://schemas.microsoft.com/VisualStudio/2011/storyboarding/control"/>
  </ds:schemaRefs>
</ds:datastoreItem>
</file>

<file path=customXml/itemProps33.xml><?xml version="1.0" encoding="utf-8"?>
<ds:datastoreItem xmlns:ds="http://schemas.openxmlformats.org/officeDocument/2006/customXml" ds:itemID="{FBDB9D4B-5D23-4316-AE7E-E386D2E702D4}">
  <ds:schemaRefs>
    <ds:schemaRef ds:uri="http://schemas.microsoft.com/VisualStudio/2011/storyboarding/control"/>
  </ds:schemaRefs>
</ds:datastoreItem>
</file>

<file path=customXml/itemProps34.xml><?xml version="1.0" encoding="utf-8"?>
<ds:datastoreItem xmlns:ds="http://schemas.openxmlformats.org/officeDocument/2006/customXml" ds:itemID="{43B5ED86-0060-4D69-806F-5CA89175AE14}">
  <ds:schemaRefs>
    <ds:schemaRef ds:uri="http://schemas.microsoft.com/VisualStudio/2011/storyboarding/control"/>
  </ds:schemaRefs>
</ds:datastoreItem>
</file>

<file path=customXml/itemProps35.xml><?xml version="1.0" encoding="utf-8"?>
<ds:datastoreItem xmlns:ds="http://schemas.openxmlformats.org/officeDocument/2006/customXml" ds:itemID="{2693F098-32A1-41BE-97F8-CEDAE063F99E}">
  <ds:schemaRefs>
    <ds:schemaRef ds:uri="http://schemas.microsoft.com/VisualStudio/2011/storyboarding/control"/>
  </ds:schemaRefs>
</ds:datastoreItem>
</file>

<file path=customXml/itemProps36.xml><?xml version="1.0" encoding="utf-8"?>
<ds:datastoreItem xmlns:ds="http://schemas.openxmlformats.org/officeDocument/2006/customXml" ds:itemID="{4F1F443E-6774-443F-BAD5-FCCC4103B164}">
  <ds:schemaRefs>
    <ds:schemaRef ds:uri="http://schemas.microsoft.com/VisualStudio/2011/storyboarding/control"/>
  </ds:schemaRefs>
</ds:datastoreItem>
</file>

<file path=customXml/itemProps37.xml><?xml version="1.0" encoding="utf-8"?>
<ds:datastoreItem xmlns:ds="http://schemas.openxmlformats.org/officeDocument/2006/customXml" ds:itemID="{10C4D8A6-492F-4C3D-BAAD-8273F297A317}">
  <ds:schemaRefs>
    <ds:schemaRef ds:uri="http://schemas.microsoft.com/VisualStudio/2011/storyboarding/control"/>
  </ds:schemaRefs>
</ds:datastoreItem>
</file>

<file path=customXml/itemProps38.xml><?xml version="1.0" encoding="utf-8"?>
<ds:datastoreItem xmlns:ds="http://schemas.openxmlformats.org/officeDocument/2006/customXml" ds:itemID="{11BD6915-90EA-4F41-8AE8-401B6A2355DB}">
  <ds:schemaRefs>
    <ds:schemaRef ds:uri="http://schemas.microsoft.com/VisualStudio/2011/storyboarding/control"/>
  </ds:schemaRefs>
</ds:datastoreItem>
</file>

<file path=customXml/itemProps39.xml><?xml version="1.0" encoding="utf-8"?>
<ds:datastoreItem xmlns:ds="http://schemas.openxmlformats.org/officeDocument/2006/customXml" ds:itemID="{0DEE920A-6ADA-48DA-B23C-E869E21EA911}">
  <ds:schemaRefs>
    <ds:schemaRef ds:uri="http://schemas.microsoft.com/VisualStudio/2011/storyboarding/control"/>
  </ds:schemaRefs>
</ds:datastoreItem>
</file>

<file path=customXml/itemProps4.xml><?xml version="1.0" encoding="utf-8"?>
<ds:datastoreItem xmlns:ds="http://schemas.openxmlformats.org/officeDocument/2006/customXml" ds:itemID="{27542DCB-8EFC-47CA-8570-0C93F332B27B}">
  <ds:schemaRefs>
    <ds:schemaRef ds:uri="http://schemas.microsoft.com/VisualStudio/2011/storyboarding/control"/>
  </ds:schemaRefs>
</ds:datastoreItem>
</file>

<file path=customXml/itemProps40.xml><?xml version="1.0" encoding="utf-8"?>
<ds:datastoreItem xmlns:ds="http://schemas.openxmlformats.org/officeDocument/2006/customXml" ds:itemID="{09AAF7D3-4D9D-47F0-9621-CB53A66318C0}">
  <ds:schemaRefs>
    <ds:schemaRef ds:uri="http://schemas.microsoft.com/VisualStudio/2011/storyboarding/control"/>
  </ds:schemaRefs>
</ds:datastoreItem>
</file>

<file path=customXml/itemProps41.xml><?xml version="1.0" encoding="utf-8"?>
<ds:datastoreItem xmlns:ds="http://schemas.openxmlformats.org/officeDocument/2006/customXml" ds:itemID="{5B8607FE-59BB-43C3-BBC9-D002A93B2860}">
  <ds:schemaRefs>
    <ds:schemaRef ds:uri="http://schemas.microsoft.com/VisualStudio/2011/storyboarding/control"/>
  </ds:schemaRefs>
</ds:datastoreItem>
</file>

<file path=customXml/itemProps42.xml><?xml version="1.0" encoding="utf-8"?>
<ds:datastoreItem xmlns:ds="http://schemas.openxmlformats.org/officeDocument/2006/customXml" ds:itemID="{540C3353-3E36-4F77-9C4A-0DB4A5D7CCD1}">
  <ds:schemaRefs>
    <ds:schemaRef ds:uri="http://schemas.microsoft.com/VisualStudio/2011/storyboarding/control"/>
  </ds:schemaRefs>
</ds:datastoreItem>
</file>

<file path=customXml/itemProps43.xml><?xml version="1.0" encoding="utf-8"?>
<ds:datastoreItem xmlns:ds="http://schemas.openxmlformats.org/officeDocument/2006/customXml" ds:itemID="{2D4E3CDC-752C-421E-817A-A9D2344595DE}">
  <ds:schemaRefs>
    <ds:schemaRef ds:uri="http://schemas.microsoft.com/VisualStudio/2011/storyboarding/control"/>
  </ds:schemaRefs>
</ds:datastoreItem>
</file>

<file path=customXml/itemProps44.xml><?xml version="1.0" encoding="utf-8"?>
<ds:datastoreItem xmlns:ds="http://schemas.openxmlformats.org/officeDocument/2006/customXml" ds:itemID="{CB538EC4-2D5D-4BC6-AFD7-AF4FD42C21A7}">
  <ds:schemaRefs>
    <ds:schemaRef ds:uri="http://schemas.microsoft.com/VisualStudio/2011/storyboarding/control"/>
  </ds:schemaRefs>
</ds:datastoreItem>
</file>

<file path=customXml/itemProps45.xml><?xml version="1.0" encoding="utf-8"?>
<ds:datastoreItem xmlns:ds="http://schemas.openxmlformats.org/officeDocument/2006/customXml" ds:itemID="{8C16C620-F89C-496A-ABC2-EBAA770A5D2B}">
  <ds:schemaRefs>
    <ds:schemaRef ds:uri="http://schemas.microsoft.com/VisualStudio/2011/storyboarding/control"/>
  </ds:schemaRefs>
</ds:datastoreItem>
</file>

<file path=customXml/itemProps46.xml><?xml version="1.0" encoding="utf-8"?>
<ds:datastoreItem xmlns:ds="http://schemas.openxmlformats.org/officeDocument/2006/customXml" ds:itemID="{896AE23B-403F-4EEC-900F-6E95A60A4CC1}">
  <ds:schemaRefs>
    <ds:schemaRef ds:uri="http://schemas.microsoft.com/VisualStudio/2011/storyboarding/control"/>
  </ds:schemaRefs>
</ds:datastoreItem>
</file>

<file path=customXml/itemProps47.xml><?xml version="1.0" encoding="utf-8"?>
<ds:datastoreItem xmlns:ds="http://schemas.openxmlformats.org/officeDocument/2006/customXml" ds:itemID="{04504D90-2CEB-4E3A-A555-86C532BE774F}">
  <ds:schemaRefs>
    <ds:schemaRef ds:uri="http://schemas.microsoft.com/VisualStudio/2011/storyboarding/control"/>
  </ds:schemaRefs>
</ds:datastoreItem>
</file>

<file path=customXml/itemProps48.xml><?xml version="1.0" encoding="utf-8"?>
<ds:datastoreItem xmlns:ds="http://schemas.openxmlformats.org/officeDocument/2006/customXml" ds:itemID="{A76A203E-9FD7-42C2-8FEF-B018DFF7E4D1}">
  <ds:schemaRefs>
    <ds:schemaRef ds:uri="http://schemas.microsoft.com/VisualStudio/2011/storyboarding/control"/>
  </ds:schemaRefs>
</ds:datastoreItem>
</file>

<file path=customXml/itemProps49.xml><?xml version="1.0" encoding="utf-8"?>
<ds:datastoreItem xmlns:ds="http://schemas.openxmlformats.org/officeDocument/2006/customXml" ds:itemID="{80A2EE3F-8E5E-4E02-8371-075F75881CC2}">
  <ds:schemaRefs>
    <ds:schemaRef ds:uri="http://schemas.microsoft.com/VisualStudio/2011/storyboarding/control"/>
  </ds:schemaRefs>
</ds:datastoreItem>
</file>

<file path=customXml/itemProps5.xml><?xml version="1.0" encoding="utf-8"?>
<ds:datastoreItem xmlns:ds="http://schemas.openxmlformats.org/officeDocument/2006/customXml" ds:itemID="{8A7670A8-5D8A-499C-9FEE-E0BBB4E6BEFF}">
  <ds:schemaRefs>
    <ds:schemaRef ds:uri="http://schemas.microsoft.com/VisualStudio/2011/storyboarding/control"/>
  </ds:schemaRefs>
</ds:datastoreItem>
</file>

<file path=customXml/itemProps50.xml><?xml version="1.0" encoding="utf-8"?>
<ds:datastoreItem xmlns:ds="http://schemas.openxmlformats.org/officeDocument/2006/customXml" ds:itemID="{DE740E6A-43E5-497F-8F78-B904C61CB614}">
  <ds:schemaRefs>
    <ds:schemaRef ds:uri="http://schemas.microsoft.com/VisualStudio/2011/storyboarding/control"/>
  </ds:schemaRefs>
</ds:datastoreItem>
</file>

<file path=customXml/itemProps51.xml><?xml version="1.0" encoding="utf-8"?>
<ds:datastoreItem xmlns:ds="http://schemas.openxmlformats.org/officeDocument/2006/customXml" ds:itemID="{855315B8-2A4D-4E8D-AAC1-C0281182FD5B}">
  <ds:schemaRefs>
    <ds:schemaRef ds:uri="http://schemas.microsoft.com/VisualStudio/2011/storyboarding/control"/>
  </ds:schemaRefs>
</ds:datastoreItem>
</file>

<file path=customXml/itemProps52.xml><?xml version="1.0" encoding="utf-8"?>
<ds:datastoreItem xmlns:ds="http://schemas.openxmlformats.org/officeDocument/2006/customXml" ds:itemID="{99E258B9-636D-4FC3-A18B-5731CC1F850C}">
  <ds:schemaRefs>
    <ds:schemaRef ds:uri="http://schemas.microsoft.com/VisualStudio/2011/storyboarding/control"/>
  </ds:schemaRefs>
</ds:datastoreItem>
</file>

<file path=customXml/itemProps53.xml><?xml version="1.0" encoding="utf-8"?>
<ds:datastoreItem xmlns:ds="http://schemas.openxmlformats.org/officeDocument/2006/customXml" ds:itemID="{0F4FBE72-4778-4A80-9A59-1EAA7879E88B}">
  <ds:schemaRefs>
    <ds:schemaRef ds:uri="http://schemas.microsoft.com/VisualStudio/2011/storyboarding/control"/>
  </ds:schemaRefs>
</ds:datastoreItem>
</file>

<file path=customXml/itemProps54.xml><?xml version="1.0" encoding="utf-8"?>
<ds:datastoreItem xmlns:ds="http://schemas.openxmlformats.org/officeDocument/2006/customXml" ds:itemID="{ECEE1C58-60D6-4BE6-B599-4F7E9AB9E035}">
  <ds:schemaRefs>
    <ds:schemaRef ds:uri="http://schemas.microsoft.com/VisualStudio/2011/storyboarding/control"/>
  </ds:schemaRefs>
</ds:datastoreItem>
</file>

<file path=customXml/itemProps55.xml><?xml version="1.0" encoding="utf-8"?>
<ds:datastoreItem xmlns:ds="http://schemas.openxmlformats.org/officeDocument/2006/customXml" ds:itemID="{5D95BE6E-D5AB-409A-85E4-CE7D6FA00509}">
  <ds:schemaRefs>
    <ds:schemaRef ds:uri="http://schemas.microsoft.com/VisualStudio/2011/storyboarding/control"/>
  </ds:schemaRefs>
</ds:datastoreItem>
</file>

<file path=customXml/itemProps56.xml><?xml version="1.0" encoding="utf-8"?>
<ds:datastoreItem xmlns:ds="http://schemas.openxmlformats.org/officeDocument/2006/customXml" ds:itemID="{0CAA02FD-32C9-42E8-98BE-0EAAD29173F4}">
  <ds:schemaRefs>
    <ds:schemaRef ds:uri="http://schemas.microsoft.com/VisualStudio/2011/storyboarding/control"/>
  </ds:schemaRefs>
</ds:datastoreItem>
</file>

<file path=customXml/itemProps57.xml><?xml version="1.0" encoding="utf-8"?>
<ds:datastoreItem xmlns:ds="http://schemas.openxmlformats.org/officeDocument/2006/customXml" ds:itemID="{EFA40575-6F4E-445E-9D80-B0CC775DC0E1}">
  <ds:schemaRefs>
    <ds:schemaRef ds:uri="http://schemas.microsoft.com/VisualStudio/2011/storyboarding/control"/>
  </ds:schemaRefs>
</ds:datastoreItem>
</file>

<file path=customXml/itemProps58.xml><?xml version="1.0" encoding="utf-8"?>
<ds:datastoreItem xmlns:ds="http://schemas.openxmlformats.org/officeDocument/2006/customXml" ds:itemID="{F7BFCA9F-A0B1-4AC1-AD74-CE9E4213160F}">
  <ds:schemaRefs>
    <ds:schemaRef ds:uri="http://schemas.microsoft.com/VisualStudio/2011/storyboarding/control"/>
  </ds:schemaRefs>
</ds:datastoreItem>
</file>

<file path=customXml/itemProps59.xml><?xml version="1.0" encoding="utf-8"?>
<ds:datastoreItem xmlns:ds="http://schemas.openxmlformats.org/officeDocument/2006/customXml" ds:itemID="{91ED1748-2ACC-4580-9DD0-53AE211F1DA7}">
  <ds:schemaRefs>
    <ds:schemaRef ds:uri="http://schemas.microsoft.com/VisualStudio/2011/storyboarding/control"/>
  </ds:schemaRefs>
</ds:datastoreItem>
</file>

<file path=customXml/itemProps6.xml><?xml version="1.0" encoding="utf-8"?>
<ds:datastoreItem xmlns:ds="http://schemas.openxmlformats.org/officeDocument/2006/customXml" ds:itemID="{69819B4B-C652-4029-9D6F-1F30F2207B1C}">
  <ds:schemaRefs>
    <ds:schemaRef ds:uri="http://schemas.microsoft.com/VisualStudio/2011/storyboarding/control"/>
  </ds:schemaRefs>
</ds:datastoreItem>
</file>

<file path=customXml/itemProps60.xml><?xml version="1.0" encoding="utf-8"?>
<ds:datastoreItem xmlns:ds="http://schemas.openxmlformats.org/officeDocument/2006/customXml" ds:itemID="{61361C12-AEB1-4243-8694-E22DB7BB0B58}">
  <ds:schemaRefs>
    <ds:schemaRef ds:uri="http://schemas.microsoft.com/VisualStudio/2011/storyboarding/control"/>
  </ds:schemaRefs>
</ds:datastoreItem>
</file>

<file path=customXml/itemProps61.xml><?xml version="1.0" encoding="utf-8"?>
<ds:datastoreItem xmlns:ds="http://schemas.openxmlformats.org/officeDocument/2006/customXml" ds:itemID="{B24B058A-7394-4884-87AB-3D162B4AF263}">
  <ds:schemaRefs>
    <ds:schemaRef ds:uri="http://schemas.microsoft.com/VisualStudio/2011/storyboarding/control"/>
  </ds:schemaRefs>
</ds:datastoreItem>
</file>

<file path=customXml/itemProps62.xml><?xml version="1.0" encoding="utf-8"?>
<ds:datastoreItem xmlns:ds="http://schemas.openxmlformats.org/officeDocument/2006/customXml" ds:itemID="{F8E474D2-D249-494A-827C-6C0C85F35C5A}">
  <ds:schemaRefs>
    <ds:schemaRef ds:uri="http://schemas.microsoft.com/VisualStudio/2011/storyboarding/control"/>
  </ds:schemaRefs>
</ds:datastoreItem>
</file>

<file path=customXml/itemProps63.xml><?xml version="1.0" encoding="utf-8"?>
<ds:datastoreItem xmlns:ds="http://schemas.openxmlformats.org/officeDocument/2006/customXml" ds:itemID="{FF1022A0-DAA8-4910-B054-25E1EE26A5AC}">
  <ds:schemaRefs>
    <ds:schemaRef ds:uri="http://schemas.microsoft.com/VisualStudio/2011/storyboarding/control"/>
  </ds:schemaRefs>
</ds:datastoreItem>
</file>

<file path=customXml/itemProps64.xml><?xml version="1.0" encoding="utf-8"?>
<ds:datastoreItem xmlns:ds="http://schemas.openxmlformats.org/officeDocument/2006/customXml" ds:itemID="{F9BC2D1E-7C73-45D1-9E4F-E6345E51DF2D}">
  <ds:schemaRefs>
    <ds:schemaRef ds:uri="http://schemas.microsoft.com/VisualStudio/2011/storyboarding/control"/>
  </ds:schemaRefs>
</ds:datastoreItem>
</file>

<file path=customXml/itemProps65.xml><?xml version="1.0" encoding="utf-8"?>
<ds:datastoreItem xmlns:ds="http://schemas.openxmlformats.org/officeDocument/2006/customXml" ds:itemID="{34422DFF-D2BE-4305-8DA3-E0E99CFA01F4}">
  <ds:schemaRefs>
    <ds:schemaRef ds:uri="http://schemas.microsoft.com/VisualStudio/2011/storyboarding/control"/>
  </ds:schemaRefs>
</ds:datastoreItem>
</file>

<file path=customXml/itemProps66.xml><?xml version="1.0" encoding="utf-8"?>
<ds:datastoreItem xmlns:ds="http://schemas.openxmlformats.org/officeDocument/2006/customXml" ds:itemID="{8B0AB7B0-1EE2-42BF-9C41-9C904E313494}">
  <ds:schemaRefs>
    <ds:schemaRef ds:uri="http://schemas.microsoft.com/VisualStudio/2011/storyboarding/control"/>
  </ds:schemaRefs>
</ds:datastoreItem>
</file>

<file path=customXml/itemProps67.xml><?xml version="1.0" encoding="utf-8"?>
<ds:datastoreItem xmlns:ds="http://schemas.openxmlformats.org/officeDocument/2006/customXml" ds:itemID="{9176D73F-88EB-4204-941E-2ADCC7F101D3}">
  <ds:schemaRefs>
    <ds:schemaRef ds:uri="http://schemas.microsoft.com/VisualStudio/2011/storyboarding/control"/>
  </ds:schemaRefs>
</ds:datastoreItem>
</file>

<file path=customXml/itemProps68.xml><?xml version="1.0" encoding="utf-8"?>
<ds:datastoreItem xmlns:ds="http://schemas.openxmlformats.org/officeDocument/2006/customXml" ds:itemID="{E3E34527-CBA0-4787-B0F7-C2B934B5B4C4}">
  <ds:schemaRefs>
    <ds:schemaRef ds:uri="http://schemas.microsoft.com/VisualStudio/2011/storyboarding/control"/>
  </ds:schemaRefs>
</ds:datastoreItem>
</file>

<file path=customXml/itemProps7.xml><?xml version="1.0" encoding="utf-8"?>
<ds:datastoreItem xmlns:ds="http://schemas.openxmlformats.org/officeDocument/2006/customXml" ds:itemID="{96BD8081-566A-4B7A-9794-537613F8A560}">
  <ds:schemaRefs>
    <ds:schemaRef ds:uri="http://schemas.microsoft.com/VisualStudio/2011/storyboarding/control"/>
  </ds:schemaRefs>
</ds:datastoreItem>
</file>

<file path=customXml/itemProps8.xml><?xml version="1.0" encoding="utf-8"?>
<ds:datastoreItem xmlns:ds="http://schemas.openxmlformats.org/officeDocument/2006/customXml" ds:itemID="{6AC15D59-1985-4B02-A204-9FA5E328EF32}">
  <ds:schemaRefs>
    <ds:schemaRef ds:uri="http://schemas.microsoft.com/VisualStudio/2011/storyboarding/control"/>
  </ds:schemaRefs>
</ds:datastoreItem>
</file>

<file path=customXml/itemProps9.xml><?xml version="1.0" encoding="utf-8"?>
<ds:datastoreItem xmlns:ds="http://schemas.openxmlformats.org/officeDocument/2006/customXml" ds:itemID="{A822EFA2-5211-415D-91B1-1D2F11D7CBD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46996</TotalTime>
  <Words>302</Words>
  <Application>Microsoft Office PowerPoint</Application>
  <PresentationFormat>Widescreen</PresentationFormat>
  <Paragraphs>158</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Long</dc:creator>
  <cp:lastModifiedBy>Paul Long</cp:lastModifiedBy>
  <cp:revision>68</cp:revision>
  <dcterms:created xsi:type="dcterms:W3CDTF">2018-09-26T14:56:33Z</dcterms:created>
  <dcterms:modified xsi:type="dcterms:W3CDTF">2019-05-31T21:11:10Z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Paul@KNOXIE</vt:lpwstr>
  </property>
  <property fmtid="{D5CDD505-2E9C-101B-9397-08002B2CF9AE}" pid="5" name="MSIP_Label_f42aa342-8706-4288-bd11-ebb85995028c_SetDate">
    <vt:lpwstr>2018-09-26T15:34:46.0011166Z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fs.IsStoryboard">
    <vt:bool>true</vt:bool>
  </property>
</Properties>
</file>